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8" r:id="rId3"/>
    <p:sldId id="276" r:id="rId4"/>
    <p:sldId id="294" r:id="rId5"/>
    <p:sldId id="280" r:id="rId6"/>
    <p:sldId id="282" r:id="rId7"/>
    <p:sldId id="281" r:id="rId8"/>
    <p:sldId id="279" r:id="rId9"/>
    <p:sldId id="283" r:id="rId10"/>
    <p:sldId id="292" r:id="rId11"/>
    <p:sldId id="293" r:id="rId12"/>
    <p:sldId id="285" r:id="rId13"/>
    <p:sldId id="291" r:id="rId14"/>
    <p:sldId id="287" r:id="rId15"/>
    <p:sldId id="289" r:id="rId16"/>
    <p:sldId id="274" r:id="rId17"/>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4C0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5851AE-0674-4E6D-B84D-78F6005FC7FF}" v="8" dt="2019-06-24T07:29:06.93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2" autoAdjust="0"/>
    <p:restoredTop sz="88120" autoAdjust="0"/>
  </p:normalViewPr>
  <p:slideViewPr>
    <p:cSldViewPr>
      <p:cViewPr varScale="1">
        <p:scale>
          <a:sx n="101" d="100"/>
          <a:sy n="101" d="100"/>
        </p:scale>
        <p:origin x="954" y="114"/>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sha marty" userId="c6dea2f93d9c8e41" providerId="LiveId" clId="{21EC8B7D-159F-4248-8B9B-0E42B89E2BE8}"/>
    <pc:docChg chg="custSel addSld delSld modSld">
      <pc:chgData name="aysha marty" userId="c6dea2f93d9c8e41" providerId="LiveId" clId="{21EC8B7D-159F-4248-8B9B-0E42B89E2BE8}" dt="2019-06-24T06:58:41.734" v="15" actId="1076"/>
      <pc:docMkLst>
        <pc:docMk/>
      </pc:docMkLst>
      <pc:sldChg chg="addSp delSp modSp">
        <pc:chgData name="aysha marty" userId="c6dea2f93d9c8e41" providerId="LiveId" clId="{21EC8B7D-159F-4248-8B9B-0E42B89E2BE8}" dt="2019-06-24T06:58:41.734" v="15" actId="1076"/>
        <pc:sldMkLst>
          <pc:docMk/>
          <pc:sldMk cId="2952984633" sldId="276"/>
        </pc:sldMkLst>
        <pc:picChg chg="del">
          <ac:chgData name="aysha marty" userId="c6dea2f93d9c8e41" providerId="LiveId" clId="{21EC8B7D-159F-4248-8B9B-0E42B89E2BE8}" dt="2019-06-24T06:55:50.128" v="3" actId="478"/>
          <ac:picMkLst>
            <pc:docMk/>
            <pc:sldMk cId="2952984633" sldId="276"/>
            <ac:picMk id="6" creationId="{913BCE91-6997-4F7D-BB95-54B2B18EE2F2}"/>
          </ac:picMkLst>
        </pc:picChg>
        <pc:picChg chg="add mod">
          <ac:chgData name="aysha marty" userId="c6dea2f93d9c8e41" providerId="LiveId" clId="{21EC8B7D-159F-4248-8B9B-0E42B89E2BE8}" dt="2019-06-24T06:58:05.281" v="9" actId="1076"/>
          <ac:picMkLst>
            <pc:docMk/>
            <pc:sldMk cId="2952984633" sldId="276"/>
            <ac:picMk id="8" creationId="{9D85DD80-90C9-464A-867E-DD44A727F323}"/>
          </ac:picMkLst>
        </pc:picChg>
        <pc:picChg chg="add mod">
          <ac:chgData name="aysha marty" userId="c6dea2f93d9c8e41" providerId="LiveId" clId="{21EC8B7D-159F-4248-8B9B-0E42B89E2BE8}" dt="2019-06-24T06:58:41.734" v="15" actId="1076"/>
          <ac:picMkLst>
            <pc:docMk/>
            <pc:sldMk cId="2952984633" sldId="276"/>
            <ac:picMk id="9" creationId="{76F8B930-4FFB-463A-8B4F-95FEB8C6280A}"/>
          </ac:picMkLst>
        </pc:picChg>
        <pc:picChg chg="add mod">
          <ac:chgData name="aysha marty" userId="c6dea2f93d9c8e41" providerId="LiveId" clId="{21EC8B7D-159F-4248-8B9B-0E42B89E2BE8}" dt="2019-06-24T06:58:36.762" v="14" actId="1076"/>
          <ac:picMkLst>
            <pc:docMk/>
            <pc:sldMk cId="2952984633" sldId="276"/>
            <ac:picMk id="10" creationId="{D45A6CC0-8862-4110-8208-4E53C84B6CF0}"/>
          </ac:picMkLst>
        </pc:picChg>
      </pc:sldChg>
      <pc:sldChg chg="add del">
        <pc:chgData name="aysha marty" userId="c6dea2f93d9c8e41" providerId="LiveId" clId="{21EC8B7D-159F-4248-8B9B-0E42B89E2BE8}" dt="2019-06-24T06:55:44.145" v="1"/>
        <pc:sldMkLst>
          <pc:docMk/>
          <pc:sldMk cId="34281294" sldId="294"/>
        </pc:sldMkLst>
      </pc:sldChg>
      <pc:sldChg chg="add">
        <pc:chgData name="aysha marty" userId="c6dea2f93d9c8e41" providerId="LiveId" clId="{21EC8B7D-159F-4248-8B9B-0E42B89E2BE8}" dt="2019-06-24T06:55:46.024" v="2"/>
        <pc:sldMkLst>
          <pc:docMk/>
          <pc:sldMk cId="2475816264" sldId="294"/>
        </pc:sldMkLst>
      </pc:sldChg>
    </pc:docChg>
  </pc:docChgLst>
  <pc:docChgLst>
    <pc:chgData name="aysha marty" userId="c6dea2f93d9c8e41" providerId="LiveId" clId="{165851AE-0674-4E6D-B84D-78F6005FC7FF}"/>
    <pc:docChg chg="modSld sldOrd">
      <pc:chgData name="aysha marty" userId="c6dea2f93d9c8e41" providerId="LiveId" clId="{165851AE-0674-4E6D-B84D-78F6005FC7FF}" dt="2019-06-24T07:46:16.820" v="7" actId="20577"/>
      <pc:docMkLst>
        <pc:docMk/>
      </pc:docMkLst>
      <pc:sldChg chg="ord modNotesTx">
        <pc:chgData name="aysha marty" userId="c6dea2f93d9c8e41" providerId="LiveId" clId="{165851AE-0674-4E6D-B84D-78F6005FC7FF}" dt="2019-06-24T07:29:06.938" v="2"/>
        <pc:sldMkLst>
          <pc:docMk/>
          <pc:sldMk cId="2952984633" sldId="276"/>
        </pc:sldMkLst>
      </pc:sldChg>
      <pc:sldChg chg="modNotesTx">
        <pc:chgData name="aysha marty" userId="c6dea2f93d9c8e41" providerId="LiveId" clId="{165851AE-0674-4E6D-B84D-78F6005FC7FF}" dt="2019-06-24T07:40:09.529" v="6" actId="20577"/>
        <pc:sldMkLst>
          <pc:docMk/>
          <pc:sldMk cId="1556357508" sldId="279"/>
        </pc:sldMkLst>
      </pc:sldChg>
      <pc:sldChg chg="modNotesTx">
        <pc:chgData name="aysha marty" userId="c6dea2f93d9c8e41" providerId="LiveId" clId="{165851AE-0674-4E6D-B84D-78F6005FC7FF}" dt="2019-06-24T07:46:16.820" v="7" actId="20577"/>
        <pc:sldMkLst>
          <pc:docMk/>
          <pc:sldMk cId="4215416757" sldId="293"/>
        </pc:sldMkLst>
      </pc:sldChg>
      <pc:sldChg chg="modNotesTx">
        <pc:chgData name="aysha marty" userId="c6dea2f93d9c8e41" providerId="LiveId" clId="{165851AE-0674-4E6D-B84D-78F6005FC7FF}" dt="2019-06-24T07:32:35.562" v="5" actId="20577"/>
        <pc:sldMkLst>
          <pc:docMk/>
          <pc:sldMk cId="2475816264" sldId="29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0EDD8B8B-C01F-4877-9588-1AF4E8355932}" type="sibTrans" cxnId="{8A41BA29-4293-4F30-B7D4-30D80863A5F3}">
      <dgm:prSet/>
      <dgm:spPr/>
      <dgm:t>
        <a:bodyPr/>
        <a:lstStyle/>
        <a:p>
          <a:endParaRPr lang="en-GB"/>
        </a:p>
      </dgm:t>
    </dgm:pt>
    <dgm:pt modelId="{B915F919-1F1E-4548-82DD-9C79FBE84B9E}" type="parTrans" cxnId="{8A41BA29-4293-4F30-B7D4-30D80863A5F3}">
      <dgm:prSet/>
      <dgm:spPr/>
      <dgm:t>
        <a:bodyPr/>
        <a:lstStyle/>
        <a:p>
          <a:endParaRPr lang="en-GB"/>
        </a:p>
      </dgm:t>
    </dgm:pt>
    <dgm:pt modelId="{BECC7E5A-9CBE-4A3D-A913-1C33E897C8ED}">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486F2F91-BFAA-449B-84C0-8E1A114D3683}" type="parTrans" cxnId="{5249AE14-89D3-4D9F-8C4D-491C98E56D89}">
      <dgm:prSet/>
      <dgm:spPr/>
      <dgm:t>
        <a:bodyPr/>
        <a:lstStyle/>
        <a:p>
          <a:endParaRPr lang="en-GB"/>
        </a:p>
      </dgm:t>
    </dgm:pt>
    <dgm:pt modelId="{B0BDA307-A5DE-4A04-9E5D-3F5417A0BAE4}" type="sibTrans" cxnId="{5249AE14-89D3-4D9F-8C4D-491C98E56D89}">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EFCF7439-EC53-4D1A-B970-078CB1ECF694}" type="pres">
      <dgm:prSet presAssocID="{BECC7E5A-9CBE-4A3D-A913-1C33E897C8ED}" presName="node" presStyleLbl="node1" presStyleIdx="6" presStyleCnt="8">
        <dgm:presLayoutVars>
          <dgm:bulletEnabled val="1"/>
        </dgm:presLayoutVars>
      </dgm:prSet>
      <dgm:spPr/>
      <dgm:t>
        <a:bodyPr/>
        <a:lstStyle/>
        <a:p>
          <a:endParaRPr lang="en-US"/>
        </a:p>
      </dgm:t>
    </dgm:pt>
    <dgm:pt modelId="{5300129C-FD93-4149-9FB2-CBFF13CE8C0A}" type="pres">
      <dgm:prSet presAssocID="{B0BDA307-A5DE-4A04-9E5D-3F5417A0BAE4}" presName="sibTrans" presStyleLbl="sibTrans2D1" presStyleIdx="6" presStyleCnt="7"/>
      <dgm:spPr/>
      <dgm:t>
        <a:bodyPr/>
        <a:lstStyle/>
        <a:p>
          <a:endParaRPr lang="en-US"/>
        </a:p>
      </dgm:t>
    </dgm:pt>
    <dgm:pt modelId="{2591A255-0D6D-4C34-8371-4A55AC1758A1}" type="pres">
      <dgm:prSet presAssocID="{B0BDA307-A5DE-4A04-9E5D-3F5417A0BAE4}"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F1D3A0ED-D656-4018-9087-824A15ED9629}" type="presOf" srcId="{BECC7E5A-9CBE-4A3D-A913-1C33E897C8ED}" destId="{EFCF7439-EC53-4D1A-B970-078CB1ECF694}" srcOrd="0"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5C39A152-A0A1-4A8E-BEDC-D770DEBC1A49}" type="presOf" srcId="{B0BDA307-A5DE-4A04-9E5D-3F5417A0BAE4}" destId="{5300129C-FD93-4149-9FB2-CBFF13CE8C0A}" srcOrd="0" destOrd="0" presId="urn:microsoft.com/office/officeart/2005/8/layout/process1"/>
    <dgm:cxn modelId="{E3584F59-96E4-454D-917D-DC059CEFA1EB}" type="presOf" srcId="{04C33913-809A-4405-8DC2-5258DE7676E6}" destId="{8E7585BD-588A-460B-AE3E-1D0E831065EE}"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5249AE14-89D3-4D9F-8C4D-491C98E56D89}" srcId="{8076B1D2-9A6B-4556-81E1-CDB9DBCAFC02}" destId="{BECC7E5A-9CBE-4A3D-A913-1C33E897C8ED}" srcOrd="6" destOrd="0" parTransId="{486F2F91-BFAA-449B-84C0-8E1A114D3683}" sibTransId="{B0BDA307-A5DE-4A04-9E5D-3F5417A0BAE4}"/>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D28E9002-A74A-4105-96DA-C7AD98F16640}" type="presOf" srcId="{B0BDA307-A5DE-4A04-9E5D-3F5417A0BAE4}" destId="{2591A255-0D6D-4C34-8371-4A55AC1758A1}" srcOrd="1"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13C07E55-1BC8-4EF4-9F16-9C5100D56CB5}" type="presParOf" srcId="{F182E7C7-BE8D-43B4-BD2E-E441F11B0EC9}" destId="{EFCF7439-EC53-4D1A-B970-078CB1ECF694}" srcOrd="12" destOrd="0" presId="urn:microsoft.com/office/officeart/2005/8/layout/process1"/>
    <dgm:cxn modelId="{13D15542-BD8C-4002-94BA-53388A6DD1E5}" type="presParOf" srcId="{F182E7C7-BE8D-43B4-BD2E-E441F11B0EC9}" destId="{5300129C-FD93-4149-9FB2-CBFF13CE8C0A}" srcOrd="13" destOrd="0" presId="urn:microsoft.com/office/officeart/2005/8/layout/process1"/>
    <dgm:cxn modelId="{AE3324ED-98E3-426F-9771-A770E2E7A012}" type="presParOf" srcId="{5300129C-FD93-4149-9FB2-CBFF13CE8C0A}" destId="{2591A255-0D6D-4C34-8371-4A55AC1758A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0EDD8B8B-C01F-4877-9588-1AF4E8355932}" type="sibTrans" cxnId="{8A41BA29-4293-4F30-B7D4-30D80863A5F3}">
      <dgm:prSet/>
      <dgm:spPr/>
      <dgm:t>
        <a:bodyPr/>
        <a:lstStyle/>
        <a:p>
          <a:endParaRPr lang="en-GB"/>
        </a:p>
      </dgm:t>
    </dgm:pt>
    <dgm:pt modelId="{B915F919-1F1E-4548-82DD-9C79FBE84B9E}" type="parTrans" cxnId="{8A41BA29-4293-4F30-B7D4-30D80863A5F3}">
      <dgm:prSet/>
      <dgm:spPr/>
      <dgm:t>
        <a:bodyPr/>
        <a:lstStyle/>
        <a:p>
          <a:endParaRPr lang="en-GB"/>
        </a:p>
      </dgm:t>
    </dgm:pt>
    <dgm:pt modelId="{BECC7E5A-9CBE-4A3D-A913-1C33E897C8ED}">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486F2F91-BFAA-449B-84C0-8E1A114D3683}" type="parTrans" cxnId="{5249AE14-89D3-4D9F-8C4D-491C98E56D89}">
      <dgm:prSet/>
      <dgm:spPr/>
      <dgm:t>
        <a:bodyPr/>
        <a:lstStyle/>
        <a:p>
          <a:endParaRPr lang="en-GB"/>
        </a:p>
      </dgm:t>
    </dgm:pt>
    <dgm:pt modelId="{B0BDA307-A5DE-4A04-9E5D-3F5417A0BAE4}" type="sibTrans" cxnId="{5249AE14-89D3-4D9F-8C4D-491C98E56D89}">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EFCF7439-EC53-4D1A-B970-078CB1ECF694}" type="pres">
      <dgm:prSet presAssocID="{BECC7E5A-9CBE-4A3D-A913-1C33E897C8ED}" presName="node" presStyleLbl="node1" presStyleIdx="6" presStyleCnt="8">
        <dgm:presLayoutVars>
          <dgm:bulletEnabled val="1"/>
        </dgm:presLayoutVars>
      </dgm:prSet>
      <dgm:spPr/>
      <dgm:t>
        <a:bodyPr/>
        <a:lstStyle/>
        <a:p>
          <a:endParaRPr lang="en-US"/>
        </a:p>
      </dgm:t>
    </dgm:pt>
    <dgm:pt modelId="{5300129C-FD93-4149-9FB2-CBFF13CE8C0A}" type="pres">
      <dgm:prSet presAssocID="{B0BDA307-A5DE-4A04-9E5D-3F5417A0BAE4}" presName="sibTrans" presStyleLbl="sibTrans2D1" presStyleIdx="6" presStyleCnt="7"/>
      <dgm:spPr/>
      <dgm:t>
        <a:bodyPr/>
        <a:lstStyle/>
        <a:p>
          <a:endParaRPr lang="en-US"/>
        </a:p>
      </dgm:t>
    </dgm:pt>
    <dgm:pt modelId="{2591A255-0D6D-4C34-8371-4A55AC1758A1}" type="pres">
      <dgm:prSet presAssocID="{B0BDA307-A5DE-4A04-9E5D-3F5417A0BAE4}"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F1D3A0ED-D656-4018-9087-824A15ED9629}" type="presOf" srcId="{BECC7E5A-9CBE-4A3D-A913-1C33E897C8ED}" destId="{EFCF7439-EC53-4D1A-B970-078CB1ECF694}" srcOrd="0"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5C39A152-A0A1-4A8E-BEDC-D770DEBC1A49}" type="presOf" srcId="{B0BDA307-A5DE-4A04-9E5D-3F5417A0BAE4}" destId="{5300129C-FD93-4149-9FB2-CBFF13CE8C0A}" srcOrd="0" destOrd="0" presId="urn:microsoft.com/office/officeart/2005/8/layout/process1"/>
    <dgm:cxn modelId="{E3584F59-96E4-454D-917D-DC059CEFA1EB}" type="presOf" srcId="{04C33913-809A-4405-8DC2-5258DE7676E6}" destId="{8E7585BD-588A-460B-AE3E-1D0E831065EE}"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5249AE14-89D3-4D9F-8C4D-491C98E56D89}" srcId="{8076B1D2-9A6B-4556-81E1-CDB9DBCAFC02}" destId="{BECC7E5A-9CBE-4A3D-A913-1C33E897C8ED}" srcOrd="6" destOrd="0" parTransId="{486F2F91-BFAA-449B-84C0-8E1A114D3683}" sibTransId="{B0BDA307-A5DE-4A04-9E5D-3F5417A0BAE4}"/>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D28E9002-A74A-4105-96DA-C7AD98F16640}" type="presOf" srcId="{B0BDA307-A5DE-4A04-9E5D-3F5417A0BAE4}" destId="{2591A255-0D6D-4C34-8371-4A55AC1758A1}" srcOrd="1"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13C07E55-1BC8-4EF4-9F16-9C5100D56CB5}" type="presParOf" srcId="{F182E7C7-BE8D-43B4-BD2E-E441F11B0EC9}" destId="{EFCF7439-EC53-4D1A-B970-078CB1ECF694}" srcOrd="12" destOrd="0" presId="urn:microsoft.com/office/officeart/2005/8/layout/process1"/>
    <dgm:cxn modelId="{13D15542-BD8C-4002-94BA-53388A6DD1E5}" type="presParOf" srcId="{F182E7C7-BE8D-43B4-BD2E-E441F11B0EC9}" destId="{5300129C-FD93-4149-9FB2-CBFF13CE8C0A}" srcOrd="13" destOrd="0" presId="urn:microsoft.com/office/officeart/2005/8/layout/process1"/>
    <dgm:cxn modelId="{AE3324ED-98E3-426F-9771-A770E2E7A012}" type="presParOf" srcId="{5300129C-FD93-4149-9FB2-CBFF13CE8C0A}" destId="{2591A255-0D6D-4C34-8371-4A55AC1758A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0EDD8B8B-C01F-4877-9588-1AF4E8355932}" type="sibTrans" cxnId="{8A41BA29-4293-4F30-B7D4-30D80863A5F3}">
      <dgm:prSet/>
      <dgm:spPr/>
      <dgm:t>
        <a:bodyPr/>
        <a:lstStyle/>
        <a:p>
          <a:endParaRPr lang="en-GB"/>
        </a:p>
      </dgm:t>
    </dgm:pt>
    <dgm:pt modelId="{B915F919-1F1E-4548-82DD-9C79FBE84B9E}" type="parTrans" cxnId="{8A41BA29-4293-4F30-B7D4-30D80863A5F3}">
      <dgm:prSet/>
      <dgm:spPr/>
      <dgm:t>
        <a:bodyPr/>
        <a:lstStyle/>
        <a:p>
          <a:endParaRPr lang="en-GB"/>
        </a:p>
      </dgm:t>
    </dgm:pt>
    <dgm:pt modelId="{BECC7E5A-9CBE-4A3D-A913-1C33E897C8ED}">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486F2F91-BFAA-449B-84C0-8E1A114D3683}" type="parTrans" cxnId="{5249AE14-89D3-4D9F-8C4D-491C98E56D89}">
      <dgm:prSet/>
      <dgm:spPr/>
      <dgm:t>
        <a:bodyPr/>
        <a:lstStyle/>
        <a:p>
          <a:endParaRPr lang="en-GB"/>
        </a:p>
      </dgm:t>
    </dgm:pt>
    <dgm:pt modelId="{B0BDA307-A5DE-4A04-9E5D-3F5417A0BAE4}" type="sibTrans" cxnId="{5249AE14-89D3-4D9F-8C4D-491C98E56D89}">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EFCF7439-EC53-4D1A-B970-078CB1ECF694}" type="pres">
      <dgm:prSet presAssocID="{BECC7E5A-9CBE-4A3D-A913-1C33E897C8ED}" presName="node" presStyleLbl="node1" presStyleIdx="6" presStyleCnt="8">
        <dgm:presLayoutVars>
          <dgm:bulletEnabled val="1"/>
        </dgm:presLayoutVars>
      </dgm:prSet>
      <dgm:spPr/>
      <dgm:t>
        <a:bodyPr/>
        <a:lstStyle/>
        <a:p>
          <a:endParaRPr lang="en-US"/>
        </a:p>
      </dgm:t>
    </dgm:pt>
    <dgm:pt modelId="{5300129C-FD93-4149-9FB2-CBFF13CE8C0A}" type="pres">
      <dgm:prSet presAssocID="{B0BDA307-A5DE-4A04-9E5D-3F5417A0BAE4}" presName="sibTrans" presStyleLbl="sibTrans2D1" presStyleIdx="6" presStyleCnt="7"/>
      <dgm:spPr/>
      <dgm:t>
        <a:bodyPr/>
        <a:lstStyle/>
        <a:p>
          <a:endParaRPr lang="en-US"/>
        </a:p>
      </dgm:t>
    </dgm:pt>
    <dgm:pt modelId="{2591A255-0D6D-4C34-8371-4A55AC1758A1}" type="pres">
      <dgm:prSet presAssocID="{B0BDA307-A5DE-4A04-9E5D-3F5417A0BAE4}"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F1D3A0ED-D656-4018-9087-824A15ED9629}" type="presOf" srcId="{BECC7E5A-9CBE-4A3D-A913-1C33E897C8ED}" destId="{EFCF7439-EC53-4D1A-B970-078CB1ECF694}" srcOrd="0"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5C39A152-A0A1-4A8E-BEDC-D770DEBC1A49}" type="presOf" srcId="{B0BDA307-A5DE-4A04-9E5D-3F5417A0BAE4}" destId="{5300129C-FD93-4149-9FB2-CBFF13CE8C0A}" srcOrd="0" destOrd="0" presId="urn:microsoft.com/office/officeart/2005/8/layout/process1"/>
    <dgm:cxn modelId="{E3584F59-96E4-454D-917D-DC059CEFA1EB}" type="presOf" srcId="{04C33913-809A-4405-8DC2-5258DE7676E6}" destId="{8E7585BD-588A-460B-AE3E-1D0E831065EE}"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5249AE14-89D3-4D9F-8C4D-491C98E56D89}" srcId="{8076B1D2-9A6B-4556-81E1-CDB9DBCAFC02}" destId="{BECC7E5A-9CBE-4A3D-A913-1C33E897C8ED}" srcOrd="6" destOrd="0" parTransId="{486F2F91-BFAA-449B-84C0-8E1A114D3683}" sibTransId="{B0BDA307-A5DE-4A04-9E5D-3F5417A0BAE4}"/>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D28E9002-A74A-4105-96DA-C7AD98F16640}" type="presOf" srcId="{B0BDA307-A5DE-4A04-9E5D-3F5417A0BAE4}" destId="{2591A255-0D6D-4C34-8371-4A55AC1758A1}" srcOrd="1"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13C07E55-1BC8-4EF4-9F16-9C5100D56CB5}" type="presParOf" srcId="{F182E7C7-BE8D-43B4-BD2E-E441F11B0EC9}" destId="{EFCF7439-EC53-4D1A-B970-078CB1ECF694}" srcOrd="12" destOrd="0" presId="urn:microsoft.com/office/officeart/2005/8/layout/process1"/>
    <dgm:cxn modelId="{13D15542-BD8C-4002-94BA-53388A6DD1E5}" type="presParOf" srcId="{F182E7C7-BE8D-43B4-BD2E-E441F11B0EC9}" destId="{5300129C-FD93-4149-9FB2-CBFF13CE8C0A}" srcOrd="13" destOrd="0" presId="urn:microsoft.com/office/officeart/2005/8/layout/process1"/>
    <dgm:cxn modelId="{AE3324ED-98E3-426F-9771-A770E2E7A012}" type="presParOf" srcId="{5300129C-FD93-4149-9FB2-CBFF13CE8C0A}" destId="{2591A255-0D6D-4C34-8371-4A55AC1758A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C22F1288-6AEF-4EE8-BEF7-3AB9A72174BE}">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0EE3F17C-6A67-46BC-83CE-13D2F8B7E336}" type="parTrans" cxnId="{AA9DF6E1-84F7-49EF-8ACD-7061C134F04B}">
      <dgm:prSet/>
      <dgm:spPr/>
      <dgm:t>
        <a:bodyPr/>
        <a:lstStyle/>
        <a:p>
          <a:endParaRPr lang="en-GB"/>
        </a:p>
      </dgm:t>
    </dgm:pt>
    <dgm:pt modelId="{FB8311DA-DA06-42E4-BED3-5F3B2110A083}" type="sibTrans" cxnId="{AA9DF6E1-84F7-49EF-8ACD-7061C134F0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2A452DB3-87C0-4AB4-8F7B-0A94F00B7B67}" type="pres">
      <dgm:prSet presAssocID="{C22F1288-6AEF-4EE8-BEF7-3AB9A72174BE}" presName="node" presStyleLbl="node1" presStyleIdx="6" presStyleCnt="8">
        <dgm:presLayoutVars>
          <dgm:bulletEnabled val="1"/>
        </dgm:presLayoutVars>
      </dgm:prSet>
      <dgm:spPr/>
      <dgm:t>
        <a:bodyPr/>
        <a:lstStyle/>
        <a:p>
          <a:endParaRPr lang="en-US"/>
        </a:p>
      </dgm:t>
    </dgm:pt>
    <dgm:pt modelId="{3675ECCC-3070-4B27-88CC-CC5301119965}" type="pres">
      <dgm:prSet presAssocID="{FB8311DA-DA06-42E4-BED3-5F3B2110A083}" presName="sibTrans" presStyleLbl="sibTrans2D1" presStyleIdx="6" presStyleCnt="7"/>
      <dgm:spPr/>
      <dgm:t>
        <a:bodyPr/>
        <a:lstStyle/>
        <a:p>
          <a:endParaRPr lang="en-US"/>
        </a:p>
      </dgm:t>
    </dgm:pt>
    <dgm:pt modelId="{A4216392-D049-4AE3-8456-39417578B7E4}" type="pres">
      <dgm:prSet presAssocID="{FB8311DA-DA06-42E4-BED3-5F3B2110A083}"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3C48AC9F-4798-4670-AA45-E06827BEA4D8}" type="presOf" srcId="{FB8311DA-DA06-42E4-BED3-5F3B2110A083}" destId="{3675ECCC-3070-4B27-88CC-CC5301119965}" srcOrd="0" destOrd="0" presId="urn:microsoft.com/office/officeart/2005/8/layout/process1"/>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7948045C-ABC6-4E8B-A427-58A860AC3812}" type="presOf" srcId="{FB8311DA-DA06-42E4-BED3-5F3B2110A083}" destId="{A4216392-D049-4AE3-8456-39417578B7E4}"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AA9DF6E1-84F7-49EF-8ACD-7061C134F04B}" srcId="{8076B1D2-9A6B-4556-81E1-CDB9DBCAFC02}" destId="{C22F1288-6AEF-4EE8-BEF7-3AB9A72174BE}" srcOrd="6" destOrd="0" parTransId="{0EE3F17C-6A67-46BC-83CE-13D2F8B7E336}" sibTransId="{FB8311DA-DA06-42E4-BED3-5F3B2110A083}"/>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E1AD9D28-F148-433C-8B2E-B0BCF9B88B1C}" type="presOf" srcId="{C22F1288-6AEF-4EE8-BEF7-3AB9A72174BE}" destId="{2A452DB3-87C0-4AB4-8F7B-0A94F00B7B67}" srcOrd="0"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45657F6C-F0FE-480D-9602-DF41E24242EB}" type="presParOf" srcId="{F182E7C7-BE8D-43B4-BD2E-E441F11B0EC9}" destId="{2A452DB3-87C0-4AB4-8F7B-0A94F00B7B67}" srcOrd="12" destOrd="0" presId="urn:microsoft.com/office/officeart/2005/8/layout/process1"/>
    <dgm:cxn modelId="{9367CEB8-F50A-497E-80D0-3EBECA7CB72F}" type="presParOf" srcId="{F182E7C7-BE8D-43B4-BD2E-E441F11B0EC9}" destId="{3675ECCC-3070-4B27-88CC-CC5301119965}" srcOrd="13" destOrd="0" presId="urn:microsoft.com/office/officeart/2005/8/layout/process1"/>
    <dgm:cxn modelId="{14597C2A-6178-41A6-8855-52AB63B646B1}" type="presParOf" srcId="{3675ECCC-3070-4B27-88CC-CC5301119965}" destId="{A4216392-D049-4AE3-8456-39417578B7E4}"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076B1D2-9A6B-4556-81E1-CDB9DBCAFC02}" type="doc">
      <dgm:prSet loTypeId="urn:microsoft.com/office/officeart/2005/8/layout/process1" loCatId="process" qsTypeId="urn:microsoft.com/office/officeart/2005/8/quickstyle/simple1" qsCatId="simple" csTypeId="urn:microsoft.com/office/officeart/2005/8/colors/accent1_2" csCatId="accent1" phldr="1"/>
      <dgm:spPr/>
    </dgm:pt>
    <dgm:pt modelId="{73A6D06F-32E5-47BA-BC13-3B80C47B008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The brief</a:t>
          </a:r>
        </a:p>
      </dgm:t>
    </dgm:pt>
    <dgm:pt modelId="{BDD7767A-08B2-4121-AB87-61775CA2A7D9}" type="par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6CFF4FD-3A00-4A82-8B39-690D8BA99FDF}" type="sibTrans" cxnId="{5EDE5CF3-4C24-4E39-B0EA-6B14DC04F4D9}">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0744B6F9-8FAB-428D-8256-065250601EFC}">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My Solution</a:t>
          </a:r>
        </a:p>
      </dgm:t>
    </dgm:pt>
    <dgm:pt modelId="{2B5018EE-5EB7-4B5E-9370-ADDC894B9528}" type="par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336F23F-E974-4CA6-BC92-D3120440E599}" type="sibTrans" cxnId="{0282EED2-83C8-409D-AED2-4E42BEE793C4}">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EB1C4668-0D6D-4DFF-BB7E-F70AC7B66C67}">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API</a:t>
          </a:r>
        </a:p>
      </dgm:t>
    </dgm:pt>
    <dgm:pt modelId="{72B51DEF-13E3-4597-820C-6B94D4A2A792}" type="par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A506EDE9-A9E2-4984-9902-0EFB871D8167}" type="sibTrans" cxnId="{7B11B313-94FA-40B6-B531-DEB70B70E977}">
      <dgm:prSet/>
      <dgm:spPr/>
      <dgm:t>
        <a:bodyPr/>
        <a:lstStyle/>
        <a:p>
          <a:endParaRPr lang="en-GB">
            <a:latin typeface="Tahoma" panose="020B0604030504040204" pitchFamily="34" charset="0"/>
            <a:ea typeface="Tahoma" panose="020B0604030504040204" pitchFamily="34" charset="0"/>
            <a:cs typeface="Tahoma" panose="020B0604030504040204" pitchFamily="34" charset="0"/>
          </a:endParaRPr>
        </a:p>
      </dgm:t>
    </dgm:pt>
    <dgm:pt modelId="{7F499877-5792-48DE-B8F2-B386E6168FFF}">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Testing</a:t>
          </a:r>
        </a:p>
      </dgm:t>
    </dgm:pt>
    <dgm:pt modelId="{E99E4C76-F153-40E1-AA0A-4B45C8A5781F}" type="parTrans" cxnId="{5C1ACEC0-482F-4CDE-83AE-0372E9928950}">
      <dgm:prSet/>
      <dgm:spPr/>
      <dgm:t>
        <a:bodyPr/>
        <a:lstStyle/>
        <a:p>
          <a:endParaRPr lang="en-GB"/>
        </a:p>
      </dgm:t>
    </dgm:pt>
    <dgm:pt modelId="{1D9FC2C2-89B9-49F2-AA10-04E418D45891}" type="sibTrans" cxnId="{5C1ACEC0-482F-4CDE-83AE-0372E9928950}">
      <dgm:prSet/>
      <dgm:spPr/>
      <dgm:t>
        <a:bodyPr/>
        <a:lstStyle/>
        <a:p>
          <a:endParaRPr lang="en-GB"/>
        </a:p>
      </dgm:t>
    </dgm:pt>
    <dgm:pt modelId="{02519FC7-16CF-4060-8C5B-071ADE13F8CB}">
      <dgm:prSet phldrT="[Text]"/>
      <dgm:spPr>
        <a:solidFill>
          <a:srgbClr val="FC4C02"/>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Front End</a:t>
          </a:r>
        </a:p>
      </dgm:t>
    </dgm:pt>
    <dgm:pt modelId="{57F7485F-1B9D-4E77-9E5A-79698F9B9A73}" type="parTrans" cxnId="{4DBDE635-497B-4924-B7B0-342ACE30706B}">
      <dgm:prSet/>
      <dgm:spPr/>
      <dgm:t>
        <a:bodyPr/>
        <a:lstStyle/>
        <a:p>
          <a:endParaRPr lang="en-GB"/>
        </a:p>
      </dgm:t>
    </dgm:pt>
    <dgm:pt modelId="{04C33913-809A-4405-8DC2-5258DE7676E6}" type="sibTrans" cxnId="{4DBDE635-497B-4924-B7B0-342ACE30706B}">
      <dgm:prSet/>
      <dgm:spPr/>
      <dgm:t>
        <a:bodyPr/>
        <a:lstStyle/>
        <a:p>
          <a:endParaRPr lang="en-GB"/>
        </a:p>
      </dgm:t>
    </dgm:pt>
    <dgm:pt modelId="{F33D4776-2505-4E32-A067-4BCD16A07F49}">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DevOps</a:t>
          </a:r>
        </a:p>
      </dgm:t>
    </dgm:pt>
    <dgm:pt modelId="{B915F919-1F1E-4548-82DD-9C79FBE84B9E}" type="parTrans" cxnId="{8A41BA29-4293-4F30-B7D4-30D80863A5F3}">
      <dgm:prSet/>
      <dgm:spPr/>
      <dgm:t>
        <a:bodyPr/>
        <a:lstStyle/>
        <a:p>
          <a:endParaRPr lang="en-GB"/>
        </a:p>
      </dgm:t>
    </dgm:pt>
    <dgm:pt modelId="{0EDD8B8B-C01F-4877-9588-1AF4E8355932}" type="sibTrans" cxnId="{8A41BA29-4293-4F30-B7D4-30D80863A5F3}">
      <dgm:prSet/>
      <dgm:spPr/>
      <dgm:t>
        <a:bodyPr/>
        <a:lstStyle/>
        <a:p>
          <a:endParaRPr lang="en-GB"/>
        </a:p>
      </dgm:t>
    </dgm:pt>
    <dgm:pt modelId="{D47F945A-1836-4AE1-ADD5-550AF04AE4C2}">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Demonstration</a:t>
          </a:r>
        </a:p>
      </dgm:t>
    </dgm:pt>
    <dgm:pt modelId="{39D7241B-5247-4C94-807C-F42FF1C47DC9}" type="parTrans" cxnId="{31BF03EB-C461-4DD9-B6C7-806B87D662F0}">
      <dgm:prSet/>
      <dgm:spPr/>
      <dgm:t>
        <a:bodyPr/>
        <a:lstStyle/>
        <a:p>
          <a:endParaRPr lang="en-GB"/>
        </a:p>
      </dgm:t>
    </dgm:pt>
    <dgm:pt modelId="{2C96FC6D-3EF2-4B57-9BD9-F1220D2E783A}" type="sibTrans" cxnId="{31BF03EB-C461-4DD9-B6C7-806B87D662F0}">
      <dgm:prSet/>
      <dgm:spPr/>
      <dgm:t>
        <a:bodyPr/>
        <a:lstStyle/>
        <a:p>
          <a:endParaRPr lang="en-GB"/>
        </a:p>
      </dgm:t>
    </dgm:pt>
    <dgm:pt modelId="{BED7ED79-7795-4F4E-A69A-CE378FCF7DE4}">
      <dgm:prSet phldrT="[Text]"/>
      <dgm:spPr>
        <a:solidFill>
          <a:schemeClr val="tx1">
            <a:lumMod val="65000"/>
            <a:lumOff val="35000"/>
          </a:schemeClr>
        </a:solidFill>
      </dgm:spPr>
      <dgm:t>
        <a:bodyPr/>
        <a:lstStyle/>
        <a:p>
          <a:r>
            <a:rPr lang="en-GB" dirty="0">
              <a:latin typeface="Tahoma" panose="020B0604030504040204" pitchFamily="34" charset="0"/>
              <a:ea typeface="Tahoma" panose="020B0604030504040204" pitchFamily="34" charset="0"/>
              <a:cs typeface="Tahoma" panose="020B0604030504040204" pitchFamily="34" charset="0"/>
            </a:rPr>
            <a:t>Summary</a:t>
          </a:r>
        </a:p>
      </dgm:t>
    </dgm:pt>
    <dgm:pt modelId="{D49798DE-C5F2-4E0F-80C8-44373539EB9B}" type="parTrans" cxnId="{B109216D-BD68-478D-9E43-C539752D534B}">
      <dgm:prSet/>
      <dgm:spPr/>
      <dgm:t>
        <a:bodyPr/>
        <a:lstStyle/>
        <a:p>
          <a:endParaRPr lang="en-GB"/>
        </a:p>
      </dgm:t>
    </dgm:pt>
    <dgm:pt modelId="{C999B0E1-E9CF-4E92-B3EA-78F410FCB8A8}" type="sibTrans" cxnId="{B109216D-BD68-478D-9E43-C539752D534B}">
      <dgm:prSet/>
      <dgm:spPr/>
      <dgm:t>
        <a:bodyPr/>
        <a:lstStyle/>
        <a:p>
          <a:endParaRPr lang="en-GB"/>
        </a:p>
      </dgm:t>
    </dgm:pt>
    <dgm:pt modelId="{F182E7C7-BE8D-43B4-BD2E-E441F11B0EC9}" type="pres">
      <dgm:prSet presAssocID="{8076B1D2-9A6B-4556-81E1-CDB9DBCAFC02}" presName="Name0" presStyleCnt="0">
        <dgm:presLayoutVars>
          <dgm:dir/>
          <dgm:resizeHandles val="exact"/>
        </dgm:presLayoutVars>
      </dgm:prSet>
      <dgm:spPr/>
    </dgm:pt>
    <dgm:pt modelId="{794FBE15-B5D7-4583-9FDC-285A56537FEE}" type="pres">
      <dgm:prSet presAssocID="{73A6D06F-32E5-47BA-BC13-3B80C47B0084}" presName="node" presStyleLbl="node1" presStyleIdx="0" presStyleCnt="8">
        <dgm:presLayoutVars>
          <dgm:bulletEnabled val="1"/>
        </dgm:presLayoutVars>
      </dgm:prSet>
      <dgm:spPr/>
      <dgm:t>
        <a:bodyPr/>
        <a:lstStyle/>
        <a:p>
          <a:endParaRPr lang="en-US"/>
        </a:p>
      </dgm:t>
    </dgm:pt>
    <dgm:pt modelId="{FE1F6CCD-A836-42B6-9FC0-4A1666C040A0}" type="pres">
      <dgm:prSet presAssocID="{A6CFF4FD-3A00-4A82-8B39-690D8BA99FDF}" presName="sibTrans" presStyleLbl="sibTrans2D1" presStyleIdx="0" presStyleCnt="7"/>
      <dgm:spPr/>
      <dgm:t>
        <a:bodyPr/>
        <a:lstStyle/>
        <a:p>
          <a:endParaRPr lang="en-US"/>
        </a:p>
      </dgm:t>
    </dgm:pt>
    <dgm:pt modelId="{E43DF904-4948-40EE-A829-93BD13B63E8C}" type="pres">
      <dgm:prSet presAssocID="{A6CFF4FD-3A00-4A82-8B39-690D8BA99FDF}" presName="connectorText" presStyleLbl="sibTrans2D1" presStyleIdx="0" presStyleCnt="7"/>
      <dgm:spPr/>
      <dgm:t>
        <a:bodyPr/>
        <a:lstStyle/>
        <a:p>
          <a:endParaRPr lang="en-US"/>
        </a:p>
      </dgm:t>
    </dgm:pt>
    <dgm:pt modelId="{43C7A95B-D2C8-47B1-91E8-0747E15DB3F8}" type="pres">
      <dgm:prSet presAssocID="{0744B6F9-8FAB-428D-8256-065250601EFC}" presName="node" presStyleLbl="node1" presStyleIdx="1" presStyleCnt="8">
        <dgm:presLayoutVars>
          <dgm:bulletEnabled val="1"/>
        </dgm:presLayoutVars>
      </dgm:prSet>
      <dgm:spPr/>
      <dgm:t>
        <a:bodyPr/>
        <a:lstStyle/>
        <a:p>
          <a:endParaRPr lang="en-US"/>
        </a:p>
      </dgm:t>
    </dgm:pt>
    <dgm:pt modelId="{6335BB7A-AA58-41F6-99CA-30A8AA79922E}" type="pres">
      <dgm:prSet presAssocID="{A336F23F-E974-4CA6-BC92-D3120440E599}" presName="sibTrans" presStyleLbl="sibTrans2D1" presStyleIdx="1" presStyleCnt="7"/>
      <dgm:spPr/>
      <dgm:t>
        <a:bodyPr/>
        <a:lstStyle/>
        <a:p>
          <a:endParaRPr lang="en-US"/>
        </a:p>
      </dgm:t>
    </dgm:pt>
    <dgm:pt modelId="{199885E8-CD5E-486C-B9E5-8044FB89704C}" type="pres">
      <dgm:prSet presAssocID="{A336F23F-E974-4CA6-BC92-D3120440E599}" presName="connectorText" presStyleLbl="sibTrans2D1" presStyleIdx="1" presStyleCnt="7"/>
      <dgm:spPr/>
      <dgm:t>
        <a:bodyPr/>
        <a:lstStyle/>
        <a:p>
          <a:endParaRPr lang="en-US"/>
        </a:p>
      </dgm:t>
    </dgm:pt>
    <dgm:pt modelId="{C4829C59-25A6-4F88-A35D-3E917CED91D9}" type="pres">
      <dgm:prSet presAssocID="{EB1C4668-0D6D-4DFF-BB7E-F70AC7B66C67}" presName="node" presStyleLbl="node1" presStyleIdx="2" presStyleCnt="8">
        <dgm:presLayoutVars>
          <dgm:bulletEnabled val="1"/>
        </dgm:presLayoutVars>
      </dgm:prSet>
      <dgm:spPr/>
      <dgm:t>
        <a:bodyPr/>
        <a:lstStyle/>
        <a:p>
          <a:endParaRPr lang="en-US"/>
        </a:p>
      </dgm:t>
    </dgm:pt>
    <dgm:pt modelId="{3E72C601-70AC-42F0-99F9-C3AE16CFBC13}" type="pres">
      <dgm:prSet presAssocID="{A506EDE9-A9E2-4984-9902-0EFB871D8167}" presName="sibTrans" presStyleLbl="sibTrans2D1" presStyleIdx="2" presStyleCnt="7"/>
      <dgm:spPr/>
      <dgm:t>
        <a:bodyPr/>
        <a:lstStyle/>
        <a:p>
          <a:endParaRPr lang="en-US"/>
        </a:p>
      </dgm:t>
    </dgm:pt>
    <dgm:pt modelId="{4BE38528-3D6F-4FC2-AAD6-7F3BF6A5DFA6}" type="pres">
      <dgm:prSet presAssocID="{A506EDE9-A9E2-4984-9902-0EFB871D8167}" presName="connectorText" presStyleLbl="sibTrans2D1" presStyleIdx="2" presStyleCnt="7"/>
      <dgm:spPr/>
      <dgm:t>
        <a:bodyPr/>
        <a:lstStyle/>
        <a:p>
          <a:endParaRPr lang="en-US"/>
        </a:p>
      </dgm:t>
    </dgm:pt>
    <dgm:pt modelId="{C92E28EE-3B8E-4EAC-A84C-9BB470BAEBD3}" type="pres">
      <dgm:prSet presAssocID="{7F499877-5792-48DE-B8F2-B386E6168FFF}" presName="node" presStyleLbl="node1" presStyleIdx="3" presStyleCnt="8">
        <dgm:presLayoutVars>
          <dgm:bulletEnabled val="1"/>
        </dgm:presLayoutVars>
      </dgm:prSet>
      <dgm:spPr/>
      <dgm:t>
        <a:bodyPr/>
        <a:lstStyle/>
        <a:p>
          <a:endParaRPr lang="en-US"/>
        </a:p>
      </dgm:t>
    </dgm:pt>
    <dgm:pt modelId="{0232EE48-A093-425A-B7DD-9382A9A82B69}" type="pres">
      <dgm:prSet presAssocID="{1D9FC2C2-89B9-49F2-AA10-04E418D45891}" presName="sibTrans" presStyleLbl="sibTrans2D1" presStyleIdx="3" presStyleCnt="7"/>
      <dgm:spPr/>
      <dgm:t>
        <a:bodyPr/>
        <a:lstStyle/>
        <a:p>
          <a:endParaRPr lang="en-US"/>
        </a:p>
      </dgm:t>
    </dgm:pt>
    <dgm:pt modelId="{014E6F5E-5FD1-497A-82AA-6CCE9F32F02A}" type="pres">
      <dgm:prSet presAssocID="{1D9FC2C2-89B9-49F2-AA10-04E418D45891}" presName="connectorText" presStyleLbl="sibTrans2D1" presStyleIdx="3" presStyleCnt="7"/>
      <dgm:spPr/>
      <dgm:t>
        <a:bodyPr/>
        <a:lstStyle/>
        <a:p>
          <a:endParaRPr lang="en-US"/>
        </a:p>
      </dgm:t>
    </dgm:pt>
    <dgm:pt modelId="{78290B96-5307-401A-AC69-5D80510A0E55}" type="pres">
      <dgm:prSet presAssocID="{02519FC7-16CF-4060-8C5B-071ADE13F8CB}" presName="node" presStyleLbl="node1" presStyleIdx="4" presStyleCnt="8">
        <dgm:presLayoutVars>
          <dgm:bulletEnabled val="1"/>
        </dgm:presLayoutVars>
      </dgm:prSet>
      <dgm:spPr/>
      <dgm:t>
        <a:bodyPr/>
        <a:lstStyle/>
        <a:p>
          <a:endParaRPr lang="en-US"/>
        </a:p>
      </dgm:t>
    </dgm:pt>
    <dgm:pt modelId="{ECDEAFC0-D2D4-444C-99D3-AA9FE966D2FA}" type="pres">
      <dgm:prSet presAssocID="{04C33913-809A-4405-8DC2-5258DE7676E6}" presName="sibTrans" presStyleLbl="sibTrans2D1" presStyleIdx="4" presStyleCnt="7"/>
      <dgm:spPr/>
      <dgm:t>
        <a:bodyPr/>
        <a:lstStyle/>
        <a:p>
          <a:endParaRPr lang="en-US"/>
        </a:p>
      </dgm:t>
    </dgm:pt>
    <dgm:pt modelId="{8E7585BD-588A-460B-AE3E-1D0E831065EE}" type="pres">
      <dgm:prSet presAssocID="{04C33913-809A-4405-8DC2-5258DE7676E6}" presName="connectorText" presStyleLbl="sibTrans2D1" presStyleIdx="4" presStyleCnt="7"/>
      <dgm:spPr/>
      <dgm:t>
        <a:bodyPr/>
        <a:lstStyle/>
        <a:p>
          <a:endParaRPr lang="en-US"/>
        </a:p>
      </dgm:t>
    </dgm:pt>
    <dgm:pt modelId="{800CA058-3E59-4D5B-814F-86421336B569}" type="pres">
      <dgm:prSet presAssocID="{F33D4776-2505-4E32-A067-4BCD16A07F49}" presName="node" presStyleLbl="node1" presStyleIdx="5" presStyleCnt="8">
        <dgm:presLayoutVars>
          <dgm:bulletEnabled val="1"/>
        </dgm:presLayoutVars>
      </dgm:prSet>
      <dgm:spPr/>
      <dgm:t>
        <a:bodyPr/>
        <a:lstStyle/>
        <a:p>
          <a:endParaRPr lang="en-US"/>
        </a:p>
      </dgm:t>
    </dgm:pt>
    <dgm:pt modelId="{497ECEF1-6868-4953-B8D9-B3EFE40EB561}" type="pres">
      <dgm:prSet presAssocID="{0EDD8B8B-C01F-4877-9588-1AF4E8355932}" presName="sibTrans" presStyleLbl="sibTrans2D1" presStyleIdx="5" presStyleCnt="7"/>
      <dgm:spPr/>
      <dgm:t>
        <a:bodyPr/>
        <a:lstStyle/>
        <a:p>
          <a:endParaRPr lang="en-US"/>
        </a:p>
      </dgm:t>
    </dgm:pt>
    <dgm:pt modelId="{C02454E0-9EAC-40BD-8743-7CD6918199E1}" type="pres">
      <dgm:prSet presAssocID="{0EDD8B8B-C01F-4877-9588-1AF4E8355932}" presName="connectorText" presStyleLbl="sibTrans2D1" presStyleIdx="5" presStyleCnt="7"/>
      <dgm:spPr/>
      <dgm:t>
        <a:bodyPr/>
        <a:lstStyle/>
        <a:p>
          <a:endParaRPr lang="en-US"/>
        </a:p>
      </dgm:t>
    </dgm:pt>
    <dgm:pt modelId="{8B6FDE7D-3B12-44EC-96DF-81E9A748C3E4}" type="pres">
      <dgm:prSet presAssocID="{BED7ED79-7795-4F4E-A69A-CE378FCF7DE4}" presName="node" presStyleLbl="node1" presStyleIdx="6" presStyleCnt="8">
        <dgm:presLayoutVars>
          <dgm:bulletEnabled val="1"/>
        </dgm:presLayoutVars>
      </dgm:prSet>
      <dgm:spPr/>
      <dgm:t>
        <a:bodyPr/>
        <a:lstStyle/>
        <a:p>
          <a:endParaRPr lang="en-US"/>
        </a:p>
      </dgm:t>
    </dgm:pt>
    <dgm:pt modelId="{411F2F9D-AC4D-479F-87E7-94C2819AD207}" type="pres">
      <dgm:prSet presAssocID="{C999B0E1-E9CF-4E92-B3EA-78F410FCB8A8}" presName="sibTrans" presStyleLbl="sibTrans2D1" presStyleIdx="6" presStyleCnt="7"/>
      <dgm:spPr/>
      <dgm:t>
        <a:bodyPr/>
        <a:lstStyle/>
        <a:p>
          <a:endParaRPr lang="en-US"/>
        </a:p>
      </dgm:t>
    </dgm:pt>
    <dgm:pt modelId="{5B1E3737-553F-4ADB-B544-04A5EE948E41}" type="pres">
      <dgm:prSet presAssocID="{C999B0E1-E9CF-4E92-B3EA-78F410FCB8A8}" presName="connectorText" presStyleLbl="sibTrans2D1" presStyleIdx="6" presStyleCnt="7"/>
      <dgm:spPr/>
      <dgm:t>
        <a:bodyPr/>
        <a:lstStyle/>
        <a:p>
          <a:endParaRPr lang="en-US"/>
        </a:p>
      </dgm:t>
    </dgm:pt>
    <dgm:pt modelId="{89E41C2E-B5DF-47BF-A59B-12A48D28024D}" type="pres">
      <dgm:prSet presAssocID="{D47F945A-1836-4AE1-ADD5-550AF04AE4C2}" presName="node" presStyleLbl="node1" presStyleIdx="7" presStyleCnt="8">
        <dgm:presLayoutVars>
          <dgm:bulletEnabled val="1"/>
        </dgm:presLayoutVars>
      </dgm:prSet>
      <dgm:spPr/>
      <dgm:t>
        <a:bodyPr/>
        <a:lstStyle/>
        <a:p>
          <a:endParaRPr lang="en-US"/>
        </a:p>
      </dgm:t>
    </dgm:pt>
  </dgm:ptLst>
  <dgm:cxnLst>
    <dgm:cxn modelId="{948FE6C5-7FCA-4972-81A8-93BDF15CF72B}" type="presOf" srcId="{1D9FC2C2-89B9-49F2-AA10-04E418D45891}" destId="{014E6F5E-5FD1-497A-82AA-6CCE9F32F02A}" srcOrd="1" destOrd="0" presId="urn:microsoft.com/office/officeart/2005/8/layout/process1"/>
    <dgm:cxn modelId="{81B9BFE8-CE4E-4B82-9965-FF65AE356513}" type="presOf" srcId="{0744B6F9-8FAB-428D-8256-065250601EFC}" destId="{43C7A95B-D2C8-47B1-91E8-0747E15DB3F8}" srcOrd="0" destOrd="0" presId="urn:microsoft.com/office/officeart/2005/8/layout/process1"/>
    <dgm:cxn modelId="{8F5076B2-A8AE-4970-990F-8BD4A4854270}" type="presOf" srcId="{0EDD8B8B-C01F-4877-9588-1AF4E8355932}" destId="{497ECEF1-6868-4953-B8D9-B3EFE40EB561}" srcOrd="0" destOrd="0" presId="urn:microsoft.com/office/officeart/2005/8/layout/process1"/>
    <dgm:cxn modelId="{778C3353-DE83-4C08-B945-94175B7FB277}" type="presOf" srcId="{1D9FC2C2-89B9-49F2-AA10-04E418D45891}" destId="{0232EE48-A093-425A-B7DD-9382A9A82B69}" srcOrd="0" destOrd="0" presId="urn:microsoft.com/office/officeart/2005/8/layout/process1"/>
    <dgm:cxn modelId="{26BB0174-F005-49C8-A179-A7C272F2E509}" type="presOf" srcId="{A336F23F-E974-4CA6-BC92-D3120440E599}" destId="{6335BB7A-AA58-41F6-99CA-30A8AA79922E}" srcOrd="0" destOrd="0" presId="urn:microsoft.com/office/officeart/2005/8/layout/process1"/>
    <dgm:cxn modelId="{0282EED2-83C8-409D-AED2-4E42BEE793C4}" srcId="{8076B1D2-9A6B-4556-81E1-CDB9DBCAFC02}" destId="{0744B6F9-8FAB-428D-8256-065250601EFC}" srcOrd="1" destOrd="0" parTransId="{2B5018EE-5EB7-4B5E-9370-ADDC894B9528}" sibTransId="{A336F23F-E974-4CA6-BC92-D3120440E599}"/>
    <dgm:cxn modelId="{31BF03EB-C461-4DD9-B6C7-806B87D662F0}" srcId="{8076B1D2-9A6B-4556-81E1-CDB9DBCAFC02}" destId="{D47F945A-1836-4AE1-ADD5-550AF04AE4C2}" srcOrd="7" destOrd="0" parTransId="{39D7241B-5247-4C94-807C-F42FF1C47DC9}" sibTransId="{2C96FC6D-3EF2-4B57-9BD9-F1220D2E783A}"/>
    <dgm:cxn modelId="{E3584F59-96E4-454D-917D-DC059CEFA1EB}" type="presOf" srcId="{04C33913-809A-4405-8DC2-5258DE7676E6}" destId="{8E7585BD-588A-460B-AE3E-1D0E831065EE}" srcOrd="1" destOrd="0" presId="urn:microsoft.com/office/officeart/2005/8/layout/process1"/>
    <dgm:cxn modelId="{735F0E84-FFE5-4397-BD1C-A6A4271AD444}" type="presOf" srcId="{C999B0E1-E9CF-4E92-B3EA-78F410FCB8A8}" destId="{5B1E3737-553F-4ADB-B544-04A5EE948E41}" srcOrd="1" destOrd="0" presId="urn:microsoft.com/office/officeart/2005/8/layout/process1"/>
    <dgm:cxn modelId="{5EDE5CF3-4C24-4E39-B0EA-6B14DC04F4D9}" srcId="{8076B1D2-9A6B-4556-81E1-CDB9DBCAFC02}" destId="{73A6D06F-32E5-47BA-BC13-3B80C47B0084}" srcOrd="0" destOrd="0" parTransId="{BDD7767A-08B2-4121-AB87-61775CA2A7D9}" sibTransId="{A6CFF4FD-3A00-4A82-8B39-690D8BA99FDF}"/>
    <dgm:cxn modelId="{B823387C-F590-4EF2-8EE9-7860F4BD5CE3}" type="presOf" srcId="{04C33913-809A-4405-8DC2-5258DE7676E6}" destId="{ECDEAFC0-D2D4-444C-99D3-AA9FE966D2FA}" srcOrd="0" destOrd="0" presId="urn:microsoft.com/office/officeart/2005/8/layout/process1"/>
    <dgm:cxn modelId="{B109216D-BD68-478D-9E43-C539752D534B}" srcId="{8076B1D2-9A6B-4556-81E1-CDB9DBCAFC02}" destId="{BED7ED79-7795-4F4E-A69A-CE378FCF7DE4}" srcOrd="6" destOrd="0" parTransId="{D49798DE-C5F2-4E0F-80C8-44373539EB9B}" sibTransId="{C999B0E1-E9CF-4E92-B3EA-78F410FCB8A8}"/>
    <dgm:cxn modelId="{D53A7A0E-87F1-47B8-BC6B-CED3F1030B3E}" type="presOf" srcId="{EB1C4668-0D6D-4DFF-BB7E-F70AC7B66C67}" destId="{C4829C59-25A6-4F88-A35D-3E917CED91D9}" srcOrd="0" destOrd="0" presId="urn:microsoft.com/office/officeart/2005/8/layout/process1"/>
    <dgm:cxn modelId="{D7401E90-CFD0-4944-B036-B0F3439FCCE4}" type="presOf" srcId="{D47F945A-1836-4AE1-ADD5-550AF04AE4C2}" destId="{89E41C2E-B5DF-47BF-A59B-12A48D28024D}" srcOrd="0" destOrd="0" presId="urn:microsoft.com/office/officeart/2005/8/layout/process1"/>
    <dgm:cxn modelId="{52F8CEA5-0845-42DE-9DA7-4CC99A6B3DF7}" type="presOf" srcId="{A506EDE9-A9E2-4984-9902-0EFB871D8167}" destId="{4BE38528-3D6F-4FC2-AAD6-7F3BF6A5DFA6}" srcOrd="1" destOrd="0" presId="urn:microsoft.com/office/officeart/2005/8/layout/process1"/>
    <dgm:cxn modelId="{62762ADF-AC2E-49D4-916A-60A8750F4A3F}" type="presOf" srcId="{7F499877-5792-48DE-B8F2-B386E6168FFF}" destId="{C92E28EE-3B8E-4EAC-A84C-9BB470BAEBD3}" srcOrd="0" destOrd="0" presId="urn:microsoft.com/office/officeart/2005/8/layout/process1"/>
    <dgm:cxn modelId="{21525A79-3798-4C45-B4F1-86935C770873}" type="presOf" srcId="{F33D4776-2505-4E32-A067-4BCD16A07F49}" destId="{800CA058-3E59-4D5B-814F-86421336B569}" srcOrd="0" destOrd="0" presId="urn:microsoft.com/office/officeart/2005/8/layout/process1"/>
    <dgm:cxn modelId="{173BF58D-79DC-4C71-807A-D1CC691BBDA5}" type="presOf" srcId="{8076B1D2-9A6B-4556-81E1-CDB9DBCAFC02}" destId="{F182E7C7-BE8D-43B4-BD2E-E441F11B0EC9}" srcOrd="0" destOrd="0" presId="urn:microsoft.com/office/officeart/2005/8/layout/process1"/>
    <dgm:cxn modelId="{8A41BA29-4293-4F30-B7D4-30D80863A5F3}" srcId="{8076B1D2-9A6B-4556-81E1-CDB9DBCAFC02}" destId="{F33D4776-2505-4E32-A067-4BCD16A07F49}" srcOrd="5" destOrd="0" parTransId="{B915F919-1F1E-4548-82DD-9C79FBE84B9E}" sibTransId="{0EDD8B8B-C01F-4877-9588-1AF4E8355932}"/>
    <dgm:cxn modelId="{5C1ACEC0-482F-4CDE-83AE-0372E9928950}" srcId="{8076B1D2-9A6B-4556-81E1-CDB9DBCAFC02}" destId="{7F499877-5792-48DE-B8F2-B386E6168FFF}" srcOrd="3" destOrd="0" parTransId="{E99E4C76-F153-40E1-AA0A-4B45C8A5781F}" sibTransId="{1D9FC2C2-89B9-49F2-AA10-04E418D45891}"/>
    <dgm:cxn modelId="{64EF8FA7-A65F-41F6-B677-FBC0EBF0D50A}" type="presOf" srcId="{A6CFF4FD-3A00-4A82-8B39-690D8BA99FDF}" destId="{E43DF904-4948-40EE-A829-93BD13B63E8C}" srcOrd="1" destOrd="0" presId="urn:microsoft.com/office/officeart/2005/8/layout/process1"/>
    <dgm:cxn modelId="{5CC42808-400B-463F-BB40-079128E68171}" type="presOf" srcId="{A6CFF4FD-3A00-4A82-8B39-690D8BA99FDF}" destId="{FE1F6CCD-A836-42B6-9FC0-4A1666C040A0}" srcOrd="0" destOrd="0" presId="urn:microsoft.com/office/officeart/2005/8/layout/process1"/>
    <dgm:cxn modelId="{0C945015-CC20-46B2-B46A-25380742483A}" type="presOf" srcId="{BED7ED79-7795-4F4E-A69A-CE378FCF7DE4}" destId="{8B6FDE7D-3B12-44EC-96DF-81E9A748C3E4}" srcOrd="0" destOrd="0" presId="urn:microsoft.com/office/officeart/2005/8/layout/process1"/>
    <dgm:cxn modelId="{E094A64B-2F7C-4A5A-A818-149359537ABF}" type="presOf" srcId="{A336F23F-E974-4CA6-BC92-D3120440E599}" destId="{199885E8-CD5E-486C-B9E5-8044FB89704C}" srcOrd="1" destOrd="0" presId="urn:microsoft.com/office/officeart/2005/8/layout/process1"/>
    <dgm:cxn modelId="{C4972734-277F-46E3-8940-5A290BA18027}" type="presOf" srcId="{73A6D06F-32E5-47BA-BC13-3B80C47B0084}" destId="{794FBE15-B5D7-4583-9FDC-285A56537FEE}" srcOrd="0" destOrd="0" presId="urn:microsoft.com/office/officeart/2005/8/layout/process1"/>
    <dgm:cxn modelId="{7B11B313-94FA-40B6-B531-DEB70B70E977}" srcId="{8076B1D2-9A6B-4556-81E1-CDB9DBCAFC02}" destId="{EB1C4668-0D6D-4DFF-BB7E-F70AC7B66C67}" srcOrd="2" destOrd="0" parTransId="{72B51DEF-13E3-4597-820C-6B94D4A2A792}" sibTransId="{A506EDE9-A9E2-4984-9902-0EFB871D8167}"/>
    <dgm:cxn modelId="{5C7ACFE4-AB65-4ACF-A280-88732BA77416}" type="presOf" srcId="{02519FC7-16CF-4060-8C5B-071ADE13F8CB}" destId="{78290B96-5307-401A-AC69-5D80510A0E55}" srcOrd="0" destOrd="0" presId="urn:microsoft.com/office/officeart/2005/8/layout/process1"/>
    <dgm:cxn modelId="{3810993A-4A64-4B8F-AA90-4C63F6CCC1E9}" type="presOf" srcId="{A506EDE9-A9E2-4984-9902-0EFB871D8167}" destId="{3E72C601-70AC-42F0-99F9-C3AE16CFBC13}" srcOrd="0" destOrd="0" presId="urn:microsoft.com/office/officeart/2005/8/layout/process1"/>
    <dgm:cxn modelId="{4DBDE635-497B-4924-B7B0-342ACE30706B}" srcId="{8076B1D2-9A6B-4556-81E1-CDB9DBCAFC02}" destId="{02519FC7-16CF-4060-8C5B-071ADE13F8CB}" srcOrd="4" destOrd="0" parTransId="{57F7485F-1B9D-4E77-9E5A-79698F9B9A73}" sibTransId="{04C33913-809A-4405-8DC2-5258DE7676E6}"/>
    <dgm:cxn modelId="{CBC99BC4-A162-40AE-9B50-A91895CBA7FB}" type="presOf" srcId="{0EDD8B8B-C01F-4877-9588-1AF4E8355932}" destId="{C02454E0-9EAC-40BD-8743-7CD6918199E1}" srcOrd="1" destOrd="0" presId="urn:microsoft.com/office/officeart/2005/8/layout/process1"/>
    <dgm:cxn modelId="{83D7AEF9-1ED9-4348-B6D9-4A763CE6652D}" type="presOf" srcId="{C999B0E1-E9CF-4E92-B3EA-78F410FCB8A8}" destId="{411F2F9D-AC4D-479F-87E7-94C2819AD207}" srcOrd="0" destOrd="0" presId="urn:microsoft.com/office/officeart/2005/8/layout/process1"/>
    <dgm:cxn modelId="{AF1E418A-7372-4CE1-BCCF-3EDF6B00FBB6}" type="presParOf" srcId="{F182E7C7-BE8D-43B4-BD2E-E441F11B0EC9}" destId="{794FBE15-B5D7-4583-9FDC-285A56537FEE}" srcOrd="0" destOrd="0" presId="urn:microsoft.com/office/officeart/2005/8/layout/process1"/>
    <dgm:cxn modelId="{E12DFD62-35DD-4426-B2A0-41FCACC27B62}" type="presParOf" srcId="{F182E7C7-BE8D-43B4-BD2E-E441F11B0EC9}" destId="{FE1F6CCD-A836-42B6-9FC0-4A1666C040A0}" srcOrd="1" destOrd="0" presId="urn:microsoft.com/office/officeart/2005/8/layout/process1"/>
    <dgm:cxn modelId="{3DD8FF66-9E8E-4E49-AB34-B11CE02D9469}" type="presParOf" srcId="{FE1F6CCD-A836-42B6-9FC0-4A1666C040A0}" destId="{E43DF904-4948-40EE-A829-93BD13B63E8C}" srcOrd="0" destOrd="0" presId="urn:microsoft.com/office/officeart/2005/8/layout/process1"/>
    <dgm:cxn modelId="{0512D510-9A7A-46FB-A0EA-D6AED61D32F5}" type="presParOf" srcId="{F182E7C7-BE8D-43B4-BD2E-E441F11B0EC9}" destId="{43C7A95B-D2C8-47B1-91E8-0747E15DB3F8}" srcOrd="2" destOrd="0" presId="urn:microsoft.com/office/officeart/2005/8/layout/process1"/>
    <dgm:cxn modelId="{6A2FCDDE-085D-40E9-91C2-FF22E25FB74A}" type="presParOf" srcId="{F182E7C7-BE8D-43B4-BD2E-E441F11B0EC9}" destId="{6335BB7A-AA58-41F6-99CA-30A8AA79922E}" srcOrd="3" destOrd="0" presId="urn:microsoft.com/office/officeart/2005/8/layout/process1"/>
    <dgm:cxn modelId="{7B027E6E-E1E2-42A3-9146-368D55756C14}" type="presParOf" srcId="{6335BB7A-AA58-41F6-99CA-30A8AA79922E}" destId="{199885E8-CD5E-486C-B9E5-8044FB89704C}" srcOrd="0" destOrd="0" presId="urn:microsoft.com/office/officeart/2005/8/layout/process1"/>
    <dgm:cxn modelId="{1C8DBEB4-6662-49B8-9772-695DCC6B071D}" type="presParOf" srcId="{F182E7C7-BE8D-43B4-BD2E-E441F11B0EC9}" destId="{C4829C59-25A6-4F88-A35D-3E917CED91D9}" srcOrd="4" destOrd="0" presId="urn:microsoft.com/office/officeart/2005/8/layout/process1"/>
    <dgm:cxn modelId="{838E8677-5C1D-4FE2-8B50-146DE2084876}" type="presParOf" srcId="{F182E7C7-BE8D-43B4-BD2E-E441F11B0EC9}" destId="{3E72C601-70AC-42F0-99F9-C3AE16CFBC13}" srcOrd="5" destOrd="0" presId="urn:microsoft.com/office/officeart/2005/8/layout/process1"/>
    <dgm:cxn modelId="{2269CCEB-A22D-4D2F-BFD1-797601A0F6E7}" type="presParOf" srcId="{3E72C601-70AC-42F0-99F9-C3AE16CFBC13}" destId="{4BE38528-3D6F-4FC2-AAD6-7F3BF6A5DFA6}" srcOrd="0" destOrd="0" presId="urn:microsoft.com/office/officeart/2005/8/layout/process1"/>
    <dgm:cxn modelId="{12EBF467-1464-4745-B8BD-F6B8AF193203}" type="presParOf" srcId="{F182E7C7-BE8D-43B4-BD2E-E441F11B0EC9}" destId="{C92E28EE-3B8E-4EAC-A84C-9BB470BAEBD3}" srcOrd="6" destOrd="0" presId="urn:microsoft.com/office/officeart/2005/8/layout/process1"/>
    <dgm:cxn modelId="{F6EE0AD1-FCF2-4DB6-8BB1-865A349DCC32}" type="presParOf" srcId="{F182E7C7-BE8D-43B4-BD2E-E441F11B0EC9}" destId="{0232EE48-A093-425A-B7DD-9382A9A82B69}" srcOrd="7" destOrd="0" presId="urn:microsoft.com/office/officeart/2005/8/layout/process1"/>
    <dgm:cxn modelId="{F35A660C-48DF-4A6E-A352-F2CE563B8E0E}" type="presParOf" srcId="{0232EE48-A093-425A-B7DD-9382A9A82B69}" destId="{014E6F5E-5FD1-497A-82AA-6CCE9F32F02A}" srcOrd="0" destOrd="0" presId="urn:microsoft.com/office/officeart/2005/8/layout/process1"/>
    <dgm:cxn modelId="{67A31B2A-BD89-4427-A367-D5EA652B6A74}" type="presParOf" srcId="{F182E7C7-BE8D-43B4-BD2E-E441F11B0EC9}" destId="{78290B96-5307-401A-AC69-5D80510A0E55}" srcOrd="8" destOrd="0" presId="urn:microsoft.com/office/officeart/2005/8/layout/process1"/>
    <dgm:cxn modelId="{B4922BFA-D550-40F9-AA2B-051CB65CD862}" type="presParOf" srcId="{F182E7C7-BE8D-43B4-BD2E-E441F11B0EC9}" destId="{ECDEAFC0-D2D4-444C-99D3-AA9FE966D2FA}" srcOrd="9" destOrd="0" presId="urn:microsoft.com/office/officeart/2005/8/layout/process1"/>
    <dgm:cxn modelId="{EEBF950A-9B1C-474F-8406-6787AA3DE2F6}" type="presParOf" srcId="{ECDEAFC0-D2D4-444C-99D3-AA9FE966D2FA}" destId="{8E7585BD-588A-460B-AE3E-1D0E831065EE}" srcOrd="0" destOrd="0" presId="urn:microsoft.com/office/officeart/2005/8/layout/process1"/>
    <dgm:cxn modelId="{7C567AE4-F2B6-4304-BDF8-89394F898635}" type="presParOf" srcId="{F182E7C7-BE8D-43B4-BD2E-E441F11B0EC9}" destId="{800CA058-3E59-4D5B-814F-86421336B569}" srcOrd="10" destOrd="0" presId="urn:microsoft.com/office/officeart/2005/8/layout/process1"/>
    <dgm:cxn modelId="{57AC8D64-7373-4FF8-9DAF-2AB4813C637D}" type="presParOf" srcId="{F182E7C7-BE8D-43B4-BD2E-E441F11B0EC9}" destId="{497ECEF1-6868-4953-B8D9-B3EFE40EB561}" srcOrd="11" destOrd="0" presId="urn:microsoft.com/office/officeart/2005/8/layout/process1"/>
    <dgm:cxn modelId="{564B4467-CC04-4291-B2F4-4FB9CF3387A8}" type="presParOf" srcId="{497ECEF1-6868-4953-B8D9-B3EFE40EB561}" destId="{C02454E0-9EAC-40BD-8743-7CD6918199E1}" srcOrd="0" destOrd="0" presId="urn:microsoft.com/office/officeart/2005/8/layout/process1"/>
    <dgm:cxn modelId="{EBEEE007-2AA5-4051-A30C-48C7AAC71CB4}" type="presParOf" srcId="{F182E7C7-BE8D-43B4-BD2E-E441F11B0EC9}" destId="{8B6FDE7D-3B12-44EC-96DF-81E9A748C3E4}" srcOrd="12" destOrd="0" presId="urn:microsoft.com/office/officeart/2005/8/layout/process1"/>
    <dgm:cxn modelId="{E34793AD-AC4B-40CD-8960-DCB0E7071C1C}" type="presParOf" srcId="{F182E7C7-BE8D-43B4-BD2E-E441F11B0EC9}" destId="{411F2F9D-AC4D-479F-87E7-94C2819AD207}" srcOrd="13" destOrd="0" presId="urn:microsoft.com/office/officeart/2005/8/layout/process1"/>
    <dgm:cxn modelId="{441DD9AA-59D9-48A6-BE11-92D95998DAEF}" type="presParOf" srcId="{411F2F9D-AC4D-479F-87E7-94C2819AD207}" destId="{5B1E3737-553F-4ADB-B544-04A5EE948E41}" srcOrd="0" destOrd="0" presId="urn:microsoft.com/office/officeart/2005/8/layout/process1"/>
    <dgm:cxn modelId="{8809F7CC-5636-4D60-8B8D-C44B67F16D28}" type="presParOf" srcId="{F182E7C7-BE8D-43B4-BD2E-E441F11B0EC9}" destId="{89E41C2E-B5DF-47BF-A59B-12A48D28024D}" srcOrd="14" destOrd="0" presId="urn:microsoft.com/office/officeart/2005/8/layout/process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EFCF7439-EC53-4D1A-B970-078CB1ECF69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5300129C-FD93-4149-9FB2-CBFF13CE8C0A}">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EFCF7439-EC53-4D1A-B970-078CB1ECF69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5300129C-FD93-4149-9FB2-CBFF13CE8C0A}">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EFCF7439-EC53-4D1A-B970-078CB1ECF69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5300129C-FD93-4149-9FB2-CBFF13CE8C0A}">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2A452DB3-87C0-4AB4-8F7B-0A94F00B7B67}">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3675ECCC-3070-4B27-88CC-CC5301119965}">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BE15-B5D7-4583-9FDC-285A56537FEE}">
      <dsp:nvSpPr>
        <dsp:cNvPr id="0" name=""/>
        <dsp:cNvSpPr/>
      </dsp:nvSpPr>
      <dsp:spPr>
        <a:xfrm>
          <a:off x="3854"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The brief</a:t>
          </a:r>
        </a:p>
      </dsp:txBody>
      <dsp:txXfrm>
        <a:off x="21709" y="17855"/>
        <a:ext cx="1007798" cy="573889"/>
      </dsp:txXfrm>
    </dsp:sp>
    <dsp:sp modelId="{FE1F6CCD-A836-42B6-9FC0-4A1666C040A0}">
      <dsp:nvSpPr>
        <dsp:cNvPr id="0" name=""/>
        <dsp:cNvSpPr/>
      </dsp:nvSpPr>
      <dsp:spPr>
        <a:xfrm>
          <a:off x="1151713"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1151713" y="227162"/>
        <a:ext cx="154856" cy="155274"/>
      </dsp:txXfrm>
    </dsp:sp>
    <dsp:sp modelId="{43C7A95B-D2C8-47B1-91E8-0747E15DB3F8}">
      <dsp:nvSpPr>
        <dsp:cNvPr id="0" name=""/>
        <dsp:cNvSpPr/>
      </dsp:nvSpPr>
      <dsp:spPr>
        <a:xfrm>
          <a:off x="146476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My Solution</a:t>
          </a:r>
        </a:p>
      </dsp:txBody>
      <dsp:txXfrm>
        <a:off x="1482621" y="17855"/>
        <a:ext cx="1007798" cy="573889"/>
      </dsp:txXfrm>
    </dsp:sp>
    <dsp:sp modelId="{6335BB7A-AA58-41F6-99CA-30A8AA79922E}">
      <dsp:nvSpPr>
        <dsp:cNvPr id="0" name=""/>
        <dsp:cNvSpPr/>
      </dsp:nvSpPr>
      <dsp:spPr>
        <a:xfrm>
          <a:off x="2612625"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2612625" y="227162"/>
        <a:ext cx="154856" cy="155274"/>
      </dsp:txXfrm>
    </dsp:sp>
    <dsp:sp modelId="{C4829C59-25A6-4F88-A35D-3E917CED91D9}">
      <dsp:nvSpPr>
        <dsp:cNvPr id="0" name=""/>
        <dsp:cNvSpPr/>
      </dsp:nvSpPr>
      <dsp:spPr>
        <a:xfrm>
          <a:off x="2925678"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API</a:t>
          </a:r>
        </a:p>
      </dsp:txBody>
      <dsp:txXfrm>
        <a:off x="2943533" y="17855"/>
        <a:ext cx="1007798" cy="573889"/>
      </dsp:txXfrm>
    </dsp:sp>
    <dsp:sp modelId="{3E72C601-70AC-42F0-99F9-C3AE16CFBC13}">
      <dsp:nvSpPr>
        <dsp:cNvPr id="0" name=""/>
        <dsp:cNvSpPr/>
      </dsp:nvSpPr>
      <dsp:spPr>
        <a:xfrm>
          <a:off x="4073537"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latin typeface="Tahoma" panose="020B0604030504040204" pitchFamily="34" charset="0"/>
            <a:ea typeface="Tahoma" panose="020B0604030504040204" pitchFamily="34" charset="0"/>
            <a:cs typeface="Tahoma" panose="020B0604030504040204" pitchFamily="34" charset="0"/>
          </a:endParaRPr>
        </a:p>
      </dsp:txBody>
      <dsp:txXfrm>
        <a:off x="4073537" y="227162"/>
        <a:ext cx="154856" cy="155274"/>
      </dsp:txXfrm>
    </dsp:sp>
    <dsp:sp modelId="{C92E28EE-3B8E-4EAC-A84C-9BB470BAEBD3}">
      <dsp:nvSpPr>
        <dsp:cNvPr id="0" name=""/>
        <dsp:cNvSpPr/>
      </dsp:nvSpPr>
      <dsp:spPr>
        <a:xfrm>
          <a:off x="4386589"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Testing</a:t>
          </a:r>
        </a:p>
      </dsp:txBody>
      <dsp:txXfrm>
        <a:off x="4404444" y="17855"/>
        <a:ext cx="1007798" cy="573889"/>
      </dsp:txXfrm>
    </dsp:sp>
    <dsp:sp modelId="{0232EE48-A093-425A-B7DD-9382A9A82B69}">
      <dsp:nvSpPr>
        <dsp:cNvPr id="0" name=""/>
        <dsp:cNvSpPr/>
      </dsp:nvSpPr>
      <dsp:spPr>
        <a:xfrm>
          <a:off x="5534449"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5534449" y="227162"/>
        <a:ext cx="154856" cy="155274"/>
      </dsp:txXfrm>
    </dsp:sp>
    <dsp:sp modelId="{78290B96-5307-401A-AC69-5D80510A0E55}">
      <dsp:nvSpPr>
        <dsp:cNvPr id="0" name=""/>
        <dsp:cNvSpPr/>
      </dsp:nvSpPr>
      <dsp:spPr>
        <a:xfrm>
          <a:off x="5847501" y="0"/>
          <a:ext cx="1043508" cy="609599"/>
        </a:xfrm>
        <a:prstGeom prst="roundRect">
          <a:avLst>
            <a:gd name="adj" fmla="val 10000"/>
          </a:avLst>
        </a:prstGeom>
        <a:solidFill>
          <a:srgbClr val="FC4C0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Front End</a:t>
          </a:r>
        </a:p>
      </dsp:txBody>
      <dsp:txXfrm>
        <a:off x="5865356" y="17855"/>
        <a:ext cx="1007798" cy="573889"/>
      </dsp:txXfrm>
    </dsp:sp>
    <dsp:sp modelId="{ECDEAFC0-D2D4-444C-99D3-AA9FE966D2FA}">
      <dsp:nvSpPr>
        <dsp:cNvPr id="0" name=""/>
        <dsp:cNvSpPr/>
      </dsp:nvSpPr>
      <dsp:spPr>
        <a:xfrm>
          <a:off x="6995360"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6995360" y="227162"/>
        <a:ext cx="154856" cy="155274"/>
      </dsp:txXfrm>
    </dsp:sp>
    <dsp:sp modelId="{800CA058-3E59-4D5B-814F-86421336B569}">
      <dsp:nvSpPr>
        <dsp:cNvPr id="0" name=""/>
        <dsp:cNvSpPr/>
      </dsp:nvSpPr>
      <dsp:spPr>
        <a:xfrm>
          <a:off x="7308413"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DevOps</a:t>
          </a:r>
        </a:p>
      </dsp:txBody>
      <dsp:txXfrm>
        <a:off x="7326268" y="17855"/>
        <a:ext cx="1007798" cy="573889"/>
      </dsp:txXfrm>
    </dsp:sp>
    <dsp:sp modelId="{497ECEF1-6868-4953-B8D9-B3EFE40EB561}">
      <dsp:nvSpPr>
        <dsp:cNvPr id="0" name=""/>
        <dsp:cNvSpPr/>
      </dsp:nvSpPr>
      <dsp:spPr>
        <a:xfrm>
          <a:off x="8456272"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8456272" y="227162"/>
        <a:ext cx="154856" cy="155274"/>
      </dsp:txXfrm>
    </dsp:sp>
    <dsp:sp modelId="{8B6FDE7D-3B12-44EC-96DF-81E9A748C3E4}">
      <dsp:nvSpPr>
        <dsp:cNvPr id="0" name=""/>
        <dsp:cNvSpPr/>
      </dsp:nvSpPr>
      <dsp:spPr>
        <a:xfrm>
          <a:off x="8769325"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Summary</a:t>
          </a:r>
        </a:p>
      </dsp:txBody>
      <dsp:txXfrm>
        <a:off x="8787180" y="17855"/>
        <a:ext cx="1007798" cy="573889"/>
      </dsp:txXfrm>
    </dsp:sp>
    <dsp:sp modelId="{411F2F9D-AC4D-479F-87E7-94C2819AD207}">
      <dsp:nvSpPr>
        <dsp:cNvPr id="0" name=""/>
        <dsp:cNvSpPr/>
      </dsp:nvSpPr>
      <dsp:spPr>
        <a:xfrm>
          <a:off x="9917184" y="175404"/>
          <a:ext cx="221223" cy="258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GB" sz="900" kern="1200"/>
        </a:p>
      </dsp:txBody>
      <dsp:txXfrm>
        <a:off x="9917184" y="227162"/>
        <a:ext cx="154856" cy="155274"/>
      </dsp:txXfrm>
    </dsp:sp>
    <dsp:sp modelId="{89E41C2E-B5DF-47BF-A59B-12A48D28024D}">
      <dsp:nvSpPr>
        <dsp:cNvPr id="0" name=""/>
        <dsp:cNvSpPr/>
      </dsp:nvSpPr>
      <dsp:spPr>
        <a:xfrm>
          <a:off x="10230236" y="0"/>
          <a:ext cx="1043508" cy="609599"/>
        </a:xfrm>
        <a:prstGeom prst="roundRect">
          <a:avLst>
            <a:gd name="adj" fmla="val 10000"/>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sz="1100" kern="1200" dirty="0">
              <a:latin typeface="Tahoma" panose="020B0604030504040204" pitchFamily="34" charset="0"/>
              <a:ea typeface="Tahoma" panose="020B0604030504040204" pitchFamily="34" charset="0"/>
              <a:cs typeface="Tahoma" panose="020B0604030504040204" pitchFamily="34" charset="0"/>
            </a:rPr>
            <a:t>Demonstration</a:t>
          </a:r>
        </a:p>
      </dsp:txBody>
      <dsp:txXfrm>
        <a:off x="10248091" y="17855"/>
        <a:ext cx="1007798" cy="5738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EF7FDDF-5D89-45E9-948E-53EEC08DB5F4}" type="datetimeFigureOut">
              <a:rPr lang="en-GB" smtClean="0"/>
              <a:t>24/06/2019</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06DC717-34FB-4471-8287-13DFD511122E}" type="slidenum">
              <a:rPr lang="en-GB" smtClean="0"/>
              <a:t>‹#›</a:t>
            </a:fld>
            <a:endParaRPr lang="en-GB"/>
          </a:p>
        </p:txBody>
      </p:sp>
    </p:spTree>
    <p:extLst>
      <p:ext uri="{BB962C8B-B14F-4D97-AF65-F5344CB8AC3E}">
        <p14:creationId xmlns:p14="http://schemas.microsoft.com/office/powerpoint/2010/main" val="1438424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brief was to create a full stack application, utilising all the technologies we’ve learned here at QA. The application should allow the user to manipulate two tables with the full ability to create, read, update and delete objects within those tables.</a:t>
            </a:r>
          </a:p>
        </p:txBody>
      </p:sp>
      <p:sp>
        <p:nvSpPr>
          <p:cNvPr id="4" name="Slide Number Placeholder 3"/>
          <p:cNvSpPr>
            <a:spLocks noGrp="1"/>
          </p:cNvSpPr>
          <p:nvPr>
            <p:ph type="sldNum" sz="quarter" idx="5"/>
          </p:nvPr>
        </p:nvSpPr>
        <p:spPr/>
        <p:txBody>
          <a:bodyPr/>
          <a:lstStyle/>
          <a:p>
            <a:fld id="{906DC717-34FB-4471-8287-13DFD511122E}" type="slidenum">
              <a:rPr lang="en-GB" smtClean="0"/>
              <a:t>2</a:t>
            </a:fld>
            <a:endParaRPr lang="en-GB"/>
          </a:p>
        </p:txBody>
      </p:sp>
    </p:spTree>
    <p:extLst>
      <p:ext uri="{BB962C8B-B14F-4D97-AF65-F5344CB8AC3E}">
        <p14:creationId xmlns:p14="http://schemas.microsoft.com/office/powerpoint/2010/main" val="530503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press the ‘more details’ button, it triggers a Modal box to appear, and there’s a bootstrap card which I learned to make during front end week – the idea for the modal box was definitely inspired by one of the group presentations that week that had a table appear as a popup like that</a:t>
            </a:r>
            <a:r>
              <a:rPr lang="en-GB" dirty="0">
                <a:sym typeface="Wingdings" panose="05000000000000000000" pitchFamily="2" charset="2"/>
              </a:rPr>
              <a:t> I probably wouldn’t have found out about modal </a:t>
            </a:r>
            <a:r>
              <a:rPr lang="en-GB">
                <a:sym typeface="Wingdings" panose="05000000000000000000" pitchFamily="2" charset="2"/>
              </a:rPr>
              <a:t>boxes otherwise</a:t>
            </a:r>
            <a:endParaRPr lang="en-GB"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906DC717-34FB-4471-8287-13DFD511122E}" type="slidenum">
              <a:rPr lang="en-GB" smtClean="0"/>
              <a:t>11</a:t>
            </a:fld>
            <a:endParaRPr lang="en-GB"/>
          </a:p>
        </p:txBody>
      </p:sp>
    </p:spTree>
    <p:extLst>
      <p:ext uri="{BB962C8B-B14F-4D97-AF65-F5344CB8AC3E}">
        <p14:creationId xmlns:p14="http://schemas.microsoft.com/office/powerpoint/2010/main" val="4249751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6DC717-34FB-4471-8287-13DFD511122E}" type="slidenum">
              <a:rPr lang="en-GB" smtClean="0"/>
              <a:t>12</a:t>
            </a:fld>
            <a:endParaRPr lang="en-GB"/>
          </a:p>
        </p:txBody>
      </p:sp>
    </p:spTree>
    <p:extLst>
      <p:ext uri="{BB962C8B-B14F-4D97-AF65-F5344CB8AC3E}">
        <p14:creationId xmlns:p14="http://schemas.microsoft.com/office/powerpoint/2010/main" val="516151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6DC717-34FB-4471-8287-13DFD511122E}" type="slidenum">
              <a:rPr lang="en-GB" smtClean="0"/>
              <a:t>3</a:t>
            </a:fld>
            <a:endParaRPr lang="en-GB"/>
          </a:p>
        </p:txBody>
      </p:sp>
    </p:spTree>
    <p:extLst>
      <p:ext uri="{BB962C8B-B14F-4D97-AF65-F5344CB8AC3E}">
        <p14:creationId xmlns:p14="http://schemas.microsoft.com/office/powerpoint/2010/main" val="2052778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initial Entity Relationship Diagram that I set out with. I colour coded it based on the importance of the feature, and so the order in which I would build the application’s functionality. Green being, must have, yellow being should have, and orange being could have</a:t>
            </a:r>
          </a:p>
          <a:p>
            <a:endParaRPr lang="en-GB" dirty="0"/>
          </a:p>
        </p:txBody>
      </p:sp>
      <p:sp>
        <p:nvSpPr>
          <p:cNvPr id="4" name="Slide Number Placeholder 3"/>
          <p:cNvSpPr>
            <a:spLocks noGrp="1"/>
          </p:cNvSpPr>
          <p:nvPr>
            <p:ph type="sldNum" sz="quarter" idx="5"/>
          </p:nvPr>
        </p:nvSpPr>
        <p:spPr/>
        <p:txBody>
          <a:bodyPr/>
          <a:lstStyle/>
          <a:p>
            <a:fld id="{906DC717-34FB-4471-8287-13DFD511122E}" type="slidenum">
              <a:rPr lang="en-GB" smtClean="0"/>
              <a:t>4</a:t>
            </a:fld>
            <a:endParaRPr lang="en-GB"/>
          </a:p>
        </p:txBody>
      </p:sp>
    </p:spTree>
    <p:extLst>
      <p:ext uri="{BB962C8B-B14F-4D97-AF65-F5344CB8AC3E}">
        <p14:creationId xmlns:p14="http://schemas.microsoft.com/office/powerpoint/2010/main" val="3393500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end, I only managed to build phase one, and I actually ended up changing the focus of the application. I initially decided that first many-to-many would be poses and health benefits, so that you could generate a routine based on whether you wanted to work on flexibility, strength or relaxation – that sort of thing. When we started designing these, we had only just begun learning java, so had no real way of visualising how it would look or be interacted with. By the time I had built the first entity, which was poses, I had a better idea of what I wanted, and decided it would be better to create a routine entity, that would have a many to many relationship with poses.</a:t>
            </a:r>
          </a:p>
        </p:txBody>
      </p:sp>
      <p:sp>
        <p:nvSpPr>
          <p:cNvPr id="4" name="Slide Number Placeholder 3"/>
          <p:cNvSpPr>
            <a:spLocks noGrp="1"/>
          </p:cNvSpPr>
          <p:nvPr>
            <p:ph type="sldNum" sz="quarter" idx="5"/>
          </p:nvPr>
        </p:nvSpPr>
        <p:spPr/>
        <p:txBody>
          <a:bodyPr/>
          <a:lstStyle/>
          <a:p>
            <a:fld id="{906DC717-34FB-4471-8287-13DFD511122E}" type="slidenum">
              <a:rPr lang="en-GB" smtClean="0"/>
              <a:t>5</a:t>
            </a:fld>
            <a:endParaRPr lang="en-GB"/>
          </a:p>
        </p:txBody>
      </p:sp>
    </p:spTree>
    <p:extLst>
      <p:ext uri="{BB962C8B-B14F-4D97-AF65-F5344CB8AC3E}">
        <p14:creationId xmlns:p14="http://schemas.microsoft.com/office/powerpoint/2010/main" val="4005800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Week 4 was </a:t>
            </a:r>
            <a:r>
              <a:rPr lang="en-GB" dirty="0" err="1"/>
              <a:t>api</a:t>
            </a:r>
            <a:r>
              <a:rPr lang="en-GB" dirty="0"/>
              <a:t> development week – it was really cool to see everything come together that week and create this sort of living entity of a system. I left the many to many relationship until the end to put together </a:t>
            </a:r>
            <a:r>
              <a:rPr lang="en-GB" dirty="0">
                <a:sym typeface="Wingdings" panose="05000000000000000000" pitchFamily="2" charset="2"/>
              </a:rPr>
              <a:t> I wanted to make sure I had two tables working and accessible in the front end first  so I ended up commenting out all the code that required many to many  which at this point was only the routine Class’ </a:t>
            </a:r>
            <a:r>
              <a:rPr lang="en-GB" dirty="0" err="1">
                <a:sym typeface="Wingdings" panose="05000000000000000000" pitchFamily="2" charset="2"/>
              </a:rPr>
              <a:t>poseSet</a:t>
            </a:r>
            <a:r>
              <a:rPr lang="en-GB" dirty="0">
                <a:sym typeface="Wingdings" panose="05000000000000000000" pitchFamily="2" charset="2"/>
              </a:rPr>
              <a:t> attribute  which would be the collection of poses that would make up the routine.</a:t>
            </a:r>
            <a:endParaRPr lang="en-GB" dirty="0"/>
          </a:p>
          <a:p>
            <a:r>
              <a:rPr lang="en-GB" dirty="0"/>
              <a:t>I have tried to adhere to the SOLID principles wherever possible </a:t>
            </a:r>
            <a:r>
              <a:rPr lang="en-GB" dirty="0">
                <a:sym typeface="Wingdings" panose="05000000000000000000" pitchFamily="2" charset="2"/>
              </a:rPr>
              <a:t>  I make use of abstractions where possible with my interfaces, attributes are private, accessible only with getters and setters, the responsibility of each class is minimised</a:t>
            </a:r>
            <a:endParaRPr lang="en-GB" dirty="0"/>
          </a:p>
        </p:txBody>
      </p:sp>
      <p:sp>
        <p:nvSpPr>
          <p:cNvPr id="4" name="Slide Number Placeholder 3"/>
          <p:cNvSpPr>
            <a:spLocks noGrp="1"/>
          </p:cNvSpPr>
          <p:nvPr>
            <p:ph type="sldNum" sz="quarter" idx="5"/>
          </p:nvPr>
        </p:nvSpPr>
        <p:spPr/>
        <p:txBody>
          <a:bodyPr/>
          <a:lstStyle/>
          <a:p>
            <a:fld id="{906DC717-34FB-4471-8287-13DFD511122E}" type="slidenum">
              <a:rPr lang="en-GB" smtClean="0"/>
              <a:t>6</a:t>
            </a:fld>
            <a:endParaRPr lang="en-GB"/>
          </a:p>
        </p:txBody>
      </p:sp>
    </p:spTree>
    <p:extLst>
      <p:ext uri="{BB962C8B-B14F-4D97-AF65-F5344CB8AC3E}">
        <p14:creationId xmlns:p14="http://schemas.microsoft.com/office/powerpoint/2010/main" val="1034552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Testing is context dependent, and the brief asked for 80 test coverage which I achieved.</a:t>
            </a:r>
          </a:p>
          <a:p>
            <a:r>
              <a:rPr lang="en-GB" dirty="0"/>
              <a:t>I would have liked to get some selenium tests done to cover the front end; however I was having some issues over the weekend configuring it on my machine. At the moment the selenium tests I’ve written are @ignored, which probably isn’t great practice, but I’ve got one ready to go once I can get it working at least. </a:t>
            </a:r>
          </a:p>
        </p:txBody>
      </p:sp>
      <p:sp>
        <p:nvSpPr>
          <p:cNvPr id="4" name="Slide Number Placeholder 3"/>
          <p:cNvSpPr>
            <a:spLocks noGrp="1"/>
          </p:cNvSpPr>
          <p:nvPr>
            <p:ph type="sldNum" sz="quarter" idx="5"/>
          </p:nvPr>
        </p:nvSpPr>
        <p:spPr/>
        <p:txBody>
          <a:bodyPr/>
          <a:lstStyle/>
          <a:p>
            <a:fld id="{906DC717-34FB-4471-8287-13DFD511122E}" type="slidenum">
              <a:rPr lang="en-GB" smtClean="0"/>
              <a:t>7</a:t>
            </a:fld>
            <a:endParaRPr lang="en-GB"/>
          </a:p>
        </p:txBody>
      </p:sp>
    </p:spTree>
    <p:extLst>
      <p:ext uri="{BB962C8B-B14F-4D97-AF65-F5344CB8AC3E}">
        <p14:creationId xmlns:p14="http://schemas.microsoft.com/office/powerpoint/2010/main" val="638742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covered static testing in week 3, using </a:t>
            </a:r>
            <a:r>
              <a:rPr lang="en-GB" dirty="0" err="1"/>
              <a:t>sonarLint</a:t>
            </a:r>
            <a:r>
              <a:rPr lang="en-GB" dirty="0"/>
              <a:t>, and had been taking screenshots of the bar at the bottom each refactoring period, but now we have access to SonarQube with our VM instances, I thought screenshotting that would give a better summary of my code health. I had to work on some duplications of code in my HTML – it didn’t like me repeating the navbar, so I ended up building it in a JavaScript file which was run on each of my pages. The 9 code smells that remain are things like wanting me to create constructors for my constants classes which I didn’t think was necessary, and it didn’t like some of my JS variable names </a:t>
            </a:r>
            <a:r>
              <a:rPr lang="en-GB" dirty="0">
                <a:sym typeface="Wingdings" panose="05000000000000000000" pitchFamily="2" charset="2"/>
              </a:rPr>
              <a:t> I used ‘</a:t>
            </a:r>
            <a:r>
              <a:rPr lang="en-GB" dirty="0" err="1">
                <a:sym typeface="Wingdings" panose="05000000000000000000" pitchFamily="2" charset="2"/>
              </a:rPr>
              <a:t>i</a:t>
            </a:r>
            <a:r>
              <a:rPr lang="en-GB" dirty="0">
                <a:sym typeface="Wingdings" panose="05000000000000000000" pitchFamily="2" charset="2"/>
              </a:rPr>
              <a:t>’ to iterate through my </a:t>
            </a:r>
            <a:r>
              <a:rPr lang="en-GB" dirty="0" err="1">
                <a:sym typeface="Wingdings" panose="05000000000000000000" pitchFamily="2" charset="2"/>
              </a:rPr>
              <a:t>javascript</a:t>
            </a:r>
            <a:r>
              <a:rPr lang="en-GB" dirty="0">
                <a:sym typeface="Wingdings" panose="05000000000000000000" pitchFamily="2" charset="2"/>
              </a:rPr>
              <a:t> objects a few times. Which in a future sprint I would probably refactor, as I appreciate the confusion that could cause when scaling up. It is also a bit angry at my ignored selenium test which again, I would hope to manage in the next sprint</a:t>
            </a:r>
            <a:endParaRPr lang="en-GB" dirty="0"/>
          </a:p>
        </p:txBody>
      </p:sp>
      <p:sp>
        <p:nvSpPr>
          <p:cNvPr id="4" name="Slide Number Placeholder 3"/>
          <p:cNvSpPr>
            <a:spLocks noGrp="1"/>
          </p:cNvSpPr>
          <p:nvPr>
            <p:ph type="sldNum" sz="quarter" idx="5"/>
          </p:nvPr>
        </p:nvSpPr>
        <p:spPr/>
        <p:txBody>
          <a:bodyPr/>
          <a:lstStyle/>
          <a:p>
            <a:fld id="{906DC717-34FB-4471-8287-13DFD511122E}" type="slidenum">
              <a:rPr lang="en-GB" smtClean="0"/>
              <a:t>8</a:t>
            </a:fld>
            <a:endParaRPr lang="en-GB"/>
          </a:p>
        </p:txBody>
      </p:sp>
    </p:spTree>
    <p:extLst>
      <p:ext uri="{BB962C8B-B14F-4D97-AF65-F5344CB8AC3E}">
        <p14:creationId xmlns:p14="http://schemas.microsoft.com/office/powerpoint/2010/main" val="3339624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Wireframes</a:t>
            </a:r>
          </a:p>
        </p:txBody>
      </p:sp>
      <p:sp>
        <p:nvSpPr>
          <p:cNvPr id="4" name="Slide Number Placeholder 3"/>
          <p:cNvSpPr>
            <a:spLocks noGrp="1"/>
          </p:cNvSpPr>
          <p:nvPr>
            <p:ph type="sldNum" sz="quarter" idx="5"/>
          </p:nvPr>
        </p:nvSpPr>
        <p:spPr/>
        <p:txBody>
          <a:bodyPr/>
          <a:lstStyle/>
          <a:p>
            <a:fld id="{906DC717-34FB-4471-8287-13DFD511122E}" type="slidenum">
              <a:rPr lang="en-GB" smtClean="0"/>
              <a:t>9</a:t>
            </a:fld>
            <a:endParaRPr lang="en-GB"/>
          </a:p>
        </p:txBody>
      </p:sp>
    </p:spTree>
    <p:extLst>
      <p:ext uri="{BB962C8B-B14F-4D97-AF65-F5344CB8AC3E}">
        <p14:creationId xmlns:p14="http://schemas.microsoft.com/office/powerpoint/2010/main" val="3034127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what it actually looks like </a:t>
            </a:r>
          </a:p>
        </p:txBody>
      </p:sp>
      <p:sp>
        <p:nvSpPr>
          <p:cNvPr id="4" name="Slide Number Placeholder 3"/>
          <p:cNvSpPr>
            <a:spLocks noGrp="1"/>
          </p:cNvSpPr>
          <p:nvPr>
            <p:ph type="sldNum" sz="quarter" idx="5"/>
          </p:nvPr>
        </p:nvSpPr>
        <p:spPr/>
        <p:txBody>
          <a:bodyPr/>
          <a:lstStyle/>
          <a:p>
            <a:fld id="{906DC717-34FB-4471-8287-13DFD511122E}" type="slidenum">
              <a:rPr lang="en-GB" smtClean="0"/>
              <a:t>10</a:t>
            </a:fld>
            <a:endParaRPr lang="en-GB"/>
          </a:p>
        </p:txBody>
      </p:sp>
    </p:spTree>
    <p:extLst>
      <p:ext uri="{BB962C8B-B14F-4D97-AF65-F5344CB8AC3E}">
        <p14:creationId xmlns:p14="http://schemas.microsoft.com/office/powerpoint/2010/main" val="602295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6/24/2019</a:t>
            </a:fld>
            <a:endParaRPr lang="en-US"/>
          </a:p>
        </p:txBody>
      </p:sp>
      <p:sp>
        <p:nvSpPr>
          <p:cNvPr id="6" name="Holder 6"/>
          <p:cNvSpPr>
            <a:spLocks noGrp="1"/>
          </p:cNvSpPr>
          <p:nvPr>
            <p:ph type="sldNum" sz="quarter" idx="7"/>
          </p:nvPr>
        </p:nvSpPr>
        <p:spPr/>
        <p:txBody>
          <a:bodyPr lIns="0" tIns="0" rIns="0" bIns="0"/>
          <a:lstStyle>
            <a:lvl1pPr>
              <a:defRPr sz="800" b="0" i="0">
                <a:solidFill>
                  <a:srgbClr val="99A0A2"/>
                </a:solidFill>
                <a:latin typeface="Tahoma"/>
                <a:cs typeface="Tahoma"/>
              </a:defRPr>
            </a:lvl1pPr>
          </a:lstStyle>
          <a:p>
            <a:pPr marL="254635" marR="5080" indent="-229870">
              <a:lnSpc>
                <a:spcPct val="100000"/>
              </a:lnSpc>
              <a:spcBef>
                <a:spcPts val="105"/>
              </a:spcBef>
            </a:pPr>
            <a:fld id="{81D60167-4931-47E6-BA6A-407CBD079E47}" type="slidenum">
              <a:rPr sz="1200" baseline="-6944" dirty="0"/>
              <a:t>‹#›</a:t>
            </a:fld>
            <a:r>
              <a:rPr sz="1200" baseline="-6944" dirty="0"/>
              <a:t> </a:t>
            </a:r>
            <a:r>
              <a:rPr sz="800" dirty="0"/>
              <a:t>| </a:t>
            </a:r>
            <a:r>
              <a:rPr sz="800" spc="-5" dirty="0"/>
              <a:t>Copyright </a:t>
            </a:r>
            <a:r>
              <a:rPr sz="800" dirty="0"/>
              <a:t>© </a:t>
            </a:r>
            <a:r>
              <a:rPr sz="800" spc="5" dirty="0"/>
              <a:t>2017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3D4146"/>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800" b="0" i="0">
                <a:solidFill>
                  <a:srgbClr val="3D4146"/>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6/24/2019</a:t>
            </a:fld>
            <a:endParaRPr lang="en-US"/>
          </a:p>
        </p:txBody>
      </p:sp>
      <p:sp>
        <p:nvSpPr>
          <p:cNvPr id="6" name="Holder 6"/>
          <p:cNvSpPr>
            <a:spLocks noGrp="1"/>
          </p:cNvSpPr>
          <p:nvPr>
            <p:ph type="sldNum" sz="quarter" idx="7"/>
          </p:nvPr>
        </p:nvSpPr>
        <p:spPr/>
        <p:txBody>
          <a:bodyPr lIns="0" tIns="0" rIns="0" bIns="0"/>
          <a:lstStyle>
            <a:lvl1pPr>
              <a:defRPr sz="800" b="0" i="0">
                <a:solidFill>
                  <a:srgbClr val="99A0A2"/>
                </a:solidFill>
                <a:latin typeface="Tahoma"/>
                <a:cs typeface="Tahoma"/>
              </a:defRPr>
            </a:lvl1pPr>
          </a:lstStyle>
          <a:p>
            <a:pPr marL="254635" marR="5080" indent="-229870">
              <a:lnSpc>
                <a:spcPct val="100000"/>
              </a:lnSpc>
              <a:spcBef>
                <a:spcPts val="105"/>
              </a:spcBef>
            </a:pPr>
            <a:fld id="{81D60167-4931-47E6-BA6A-407CBD079E47}" type="slidenum">
              <a:rPr sz="1200" baseline="-6944" dirty="0"/>
              <a:t>‹#›</a:t>
            </a:fld>
            <a:r>
              <a:rPr sz="1200" baseline="-6944" dirty="0"/>
              <a:t> </a:t>
            </a:r>
            <a:r>
              <a:rPr sz="800" dirty="0"/>
              <a:t>| </a:t>
            </a:r>
            <a:r>
              <a:rPr sz="800" spc="-5" dirty="0"/>
              <a:t>Copyright </a:t>
            </a:r>
            <a:r>
              <a:rPr sz="800" dirty="0"/>
              <a:t>© </a:t>
            </a:r>
            <a:r>
              <a:rPr sz="800" spc="5" dirty="0"/>
              <a:t>2017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3D4146"/>
                </a:solidFill>
                <a:latin typeface="Tahoma"/>
                <a:cs typeface="Tahoma"/>
              </a:defRPr>
            </a:lvl1pPr>
          </a:lstStyle>
          <a:p>
            <a:endParaRPr/>
          </a:p>
        </p:txBody>
      </p:sp>
      <p:sp>
        <p:nvSpPr>
          <p:cNvPr id="3" name="Holder 3"/>
          <p:cNvSpPr>
            <a:spLocks noGrp="1"/>
          </p:cNvSpPr>
          <p:nvPr>
            <p:ph sz="half" idx="2"/>
          </p:nvPr>
        </p:nvSpPr>
        <p:spPr>
          <a:xfrm>
            <a:off x="1072146" y="1434045"/>
            <a:ext cx="4401820" cy="3567429"/>
          </a:xfrm>
          <a:prstGeom prst="rect">
            <a:avLst/>
          </a:prstGeom>
        </p:spPr>
        <p:txBody>
          <a:bodyPr wrap="square" lIns="0" tIns="0" rIns="0" bIns="0">
            <a:spAutoFit/>
          </a:bodyPr>
          <a:lstStyle>
            <a:lvl1pPr>
              <a:defRPr sz="2400" b="1" i="0">
                <a:solidFill>
                  <a:srgbClr val="3D4146"/>
                </a:solidFill>
                <a:latin typeface="Tahoma"/>
                <a:cs typeface="Tahoma"/>
              </a:defRPr>
            </a:lvl1pPr>
          </a:lstStyle>
          <a:p>
            <a:endParaRPr/>
          </a:p>
        </p:txBody>
      </p:sp>
      <p:sp>
        <p:nvSpPr>
          <p:cNvPr id="4" name="Holder 4"/>
          <p:cNvSpPr>
            <a:spLocks noGrp="1"/>
          </p:cNvSpPr>
          <p:nvPr>
            <p:ph sz="half" idx="3"/>
          </p:nvPr>
        </p:nvSpPr>
        <p:spPr>
          <a:xfrm>
            <a:off x="6836791" y="1434045"/>
            <a:ext cx="4151629" cy="3914775"/>
          </a:xfrm>
          <a:prstGeom prst="rect">
            <a:avLst/>
          </a:prstGeom>
        </p:spPr>
        <p:txBody>
          <a:bodyPr wrap="square" lIns="0" tIns="0" rIns="0" bIns="0">
            <a:spAutoFit/>
          </a:bodyPr>
          <a:lstStyle>
            <a:lvl1pPr>
              <a:defRPr sz="2400" b="1" i="0">
                <a:solidFill>
                  <a:srgbClr val="3D4146"/>
                </a:solidFill>
                <a:latin typeface="Tahoma"/>
                <a:cs typeface="Tahoma"/>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6/24/2019</a:t>
            </a:fld>
            <a:endParaRPr lang="en-US"/>
          </a:p>
        </p:txBody>
      </p:sp>
      <p:sp>
        <p:nvSpPr>
          <p:cNvPr id="7" name="Holder 7"/>
          <p:cNvSpPr>
            <a:spLocks noGrp="1"/>
          </p:cNvSpPr>
          <p:nvPr>
            <p:ph type="sldNum" sz="quarter" idx="7"/>
          </p:nvPr>
        </p:nvSpPr>
        <p:spPr/>
        <p:txBody>
          <a:bodyPr lIns="0" tIns="0" rIns="0" bIns="0"/>
          <a:lstStyle>
            <a:lvl1pPr>
              <a:defRPr sz="800" b="0" i="0">
                <a:solidFill>
                  <a:srgbClr val="99A0A2"/>
                </a:solidFill>
                <a:latin typeface="Tahoma"/>
                <a:cs typeface="Tahoma"/>
              </a:defRPr>
            </a:lvl1pPr>
          </a:lstStyle>
          <a:p>
            <a:pPr marL="254635" marR="5080" indent="-229870">
              <a:lnSpc>
                <a:spcPct val="100000"/>
              </a:lnSpc>
              <a:spcBef>
                <a:spcPts val="105"/>
              </a:spcBef>
            </a:pPr>
            <a:fld id="{81D60167-4931-47E6-BA6A-407CBD079E47}" type="slidenum">
              <a:rPr sz="1200" baseline="-6944" dirty="0"/>
              <a:t>‹#›</a:t>
            </a:fld>
            <a:r>
              <a:rPr sz="1200" baseline="-6944" dirty="0"/>
              <a:t> </a:t>
            </a:r>
            <a:r>
              <a:rPr sz="800" dirty="0"/>
              <a:t>| </a:t>
            </a:r>
            <a:r>
              <a:rPr sz="800" spc="-5" dirty="0"/>
              <a:t>Copyright </a:t>
            </a:r>
            <a:r>
              <a:rPr sz="800" dirty="0"/>
              <a:t>© </a:t>
            </a:r>
            <a:r>
              <a:rPr sz="800" spc="5" dirty="0"/>
              <a:t>2017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14158" y="2878937"/>
            <a:ext cx="165100" cy="395605"/>
          </a:xfrm>
          <a:custGeom>
            <a:avLst/>
            <a:gdLst/>
            <a:ahLst/>
            <a:cxnLst/>
            <a:rect l="l" t="t" r="r" b="b"/>
            <a:pathLst>
              <a:path w="165100" h="395604">
                <a:moveTo>
                  <a:pt x="0" y="0"/>
                </a:moveTo>
                <a:lnTo>
                  <a:pt x="164744" y="0"/>
                </a:lnTo>
                <a:lnTo>
                  <a:pt x="164744" y="395287"/>
                </a:lnTo>
                <a:lnTo>
                  <a:pt x="0" y="395287"/>
                </a:lnTo>
                <a:lnTo>
                  <a:pt x="0" y="0"/>
                </a:lnTo>
                <a:close/>
              </a:path>
            </a:pathLst>
          </a:custGeom>
          <a:solidFill>
            <a:srgbClr val="FC4E02"/>
          </a:solidFill>
        </p:spPr>
        <p:txBody>
          <a:bodyPr wrap="square" lIns="0" tIns="0" rIns="0" bIns="0" rtlCol="0"/>
          <a:lstStyle/>
          <a:p>
            <a:endParaRPr/>
          </a:p>
        </p:txBody>
      </p:sp>
      <p:sp>
        <p:nvSpPr>
          <p:cNvPr id="17" name="bk object 17"/>
          <p:cNvSpPr/>
          <p:nvPr/>
        </p:nvSpPr>
        <p:spPr>
          <a:xfrm>
            <a:off x="9980968" y="6246850"/>
            <a:ext cx="1295044" cy="306349"/>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9997363" y="6493852"/>
            <a:ext cx="10795" cy="58419"/>
          </a:xfrm>
          <a:custGeom>
            <a:avLst/>
            <a:gdLst/>
            <a:ahLst/>
            <a:cxnLst/>
            <a:rect l="l" t="t" r="r" b="b"/>
            <a:pathLst>
              <a:path w="10795" h="58420">
                <a:moveTo>
                  <a:pt x="0" y="0"/>
                </a:moveTo>
                <a:lnTo>
                  <a:pt x="10312" y="0"/>
                </a:lnTo>
                <a:lnTo>
                  <a:pt x="10312" y="57988"/>
                </a:lnTo>
                <a:lnTo>
                  <a:pt x="0" y="57988"/>
                </a:lnTo>
                <a:lnTo>
                  <a:pt x="0" y="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200" b="0" i="0">
                <a:solidFill>
                  <a:srgbClr val="3D4146"/>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6/24/2019</a:t>
            </a:fld>
            <a:endParaRPr lang="en-US"/>
          </a:p>
        </p:txBody>
      </p:sp>
      <p:sp>
        <p:nvSpPr>
          <p:cNvPr id="5" name="Holder 5"/>
          <p:cNvSpPr>
            <a:spLocks noGrp="1"/>
          </p:cNvSpPr>
          <p:nvPr>
            <p:ph type="sldNum" sz="quarter" idx="7"/>
          </p:nvPr>
        </p:nvSpPr>
        <p:spPr/>
        <p:txBody>
          <a:bodyPr lIns="0" tIns="0" rIns="0" bIns="0"/>
          <a:lstStyle>
            <a:lvl1pPr>
              <a:defRPr sz="800" b="0" i="0">
                <a:solidFill>
                  <a:srgbClr val="99A0A2"/>
                </a:solidFill>
                <a:latin typeface="Tahoma"/>
                <a:cs typeface="Tahoma"/>
              </a:defRPr>
            </a:lvl1pPr>
          </a:lstStyle>
          <a:p>
            <a:pPr marL="254635" marR="5080" indent="-229870">
              <a:lnSpc>
                <a:spcPct val="100000"/>
              </a:lnSpc>
              <a:spcBef>
                <a:spcPts val="105"/>
              </a:spcBef>
            </a:pPr>
            <a:fld id="{81D60167-4931-47E6-BA6A-407CBD079E47}" type="slidenum">
              <a:rPr sz="1200" baseline="-6944" dirty="0"/>
              <a:t>‹#›</a:t>
            </a:fld>
            <a:r>
              <a:rPr sz="1200" baseline="-6944" dirty="0"/>
              <a:t> </a:t>
            </a:r>
            <a:r>
              <a:rPr sz="800" dirty="0"/>
              <a:t>| </a:t>
            </a:r>
            <a:r>
              <a:rPr sz="800" spc="-5" dirty="0"/>
              <a:t>Copyright </a:t>
            </a:r>
            <a:r>
              <a:rPr sz="800" dirty="0"/>
              <a:t>© </a:t>
            </a:r>
            <a:r>
              <a:rPr sz="800" spc="5" dirty="0"/>
              <a:t>2017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5942965"/>
          </a:xfrm>
          <a:custGeom>
            <a:avLst/>
            <a:gdLst/>
            <a:ahLst/>
            <a:cxnLst/>
            <a:rect l="l" t="t" r="r" b="b"/>
            <a:pathLst>
              <a:path w="12192000" h="5942965">
                <a:moveTo>
                  <a:pt x="0" y="5942952"/>
                </a:moveTo>
                <a:lnTo>
                  <a:pt x="12192000" y="5942952"/>
                </a:lnTo>
                <a:lnTo>
                  <a:pt x="12192000" y="0"/>
                </a:lnTo>
                <a:lnTo>
                  <a:pt x="0" y="0"/>
                </a:lnTo>
                <a:lnTo>
                  <a:pt x="0" y="5942952"/>
                </a:lnTo>
                <a:close/>
              </a:path>
            </a:pathLst>
          </a:custGeom>
          <a:solidFill>
            <a:srgbClr val="3D4146"/>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6/24/2019</a:t>
            </a:fld>
            <a:endParaRPr lang="en-US"/>
          </a:p>
        </p:txBody>
      </p:sp>
      <p:sp>
        <p:nvSpPr>
          <p:cNvPr id="4" name="Holder 4"/>
          <p:cNvSpPr>
            <a:spLocks noGrp="1"/>
          </p:cNvSpPr>
          <p:nvPr>
            <p:ph type="sldNum" sz="quarter" idx="7"/>
          </p:nvPr>
        </p:nvSpPr>
        <p:spPr/>
        <p:txBody>
          <a:bodyPr lIns="0" tIns="0" rIns="0" bIns="0"/>
          <a:lstStyle>
            <a:lvl1pPr>
              <a:defRPr sz="800" b="0" i="0">
                <a:solidFill>
                  <a:srgbClr val="99A0A2"/>
                </a:solidFill>
                <a:latin typeface="Tahoma"/>
                <a:cs typeface="Tahoma"/>
              </a:defRPr>
            </a:lvl1pPr>
          </a:lstStyle>
          <a:p>
            <a:pPr marL="254635" marR="5080" indent="-229870">
              <a:lnSpc>
                <a:spcPct val="100000"/>
              </a:lnSpc>
              <a:spcBef>
                <a:spcPts val="105"/>
              </a:spcBef>
            </a:pPr>
            <a:fld id="{81D60167-4931-47E6-BA6A-407CBD079E47}" type="slidenum">
              <a:rPr sz="1200" baseline="-6944" dirty="0"/>
              <a:t>‹#›</a:t>
            </a:fld>
            <a:r>
              <a:rPr sz="1200" baseline="-6944" dirty="0"/>
              <a:t> </a:t>
            </a:r>
            <a:r>
              <a:rPr sz="800" dirty="0"/>
              <a:t>| </a:t>
            </a:r>
            <a:r>
              <a:rPr sz="800" spc="-5" dirty="0"/>
              <a:t>Copyright </a:t>
            </a:r>
            <a:r>
              <a:rPr sz="800" dirty="0"/>
              <a:t>© </a:t>
            </a:r>
            <a:r>
              <a:rPr sz="800" spc="5" dirty="0"/>
              <a:t>2017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980968" y="6246850"/>
            <a:ext cx="1295044" cy="306349"/>
          </a:xfrm>
          <a:prstGeom prst="rect">
            <a:avLst/>
          </a:prstGeom>
          <a:blipFill>
            <a:blip r:embed="rId7" cstate="print"/>
            <a:stretch>
              <a:fillRect/>
            </a:stretch>
          </a:blipFill>
        </p:spPr>
        <p:txBody>
          <a:bodyPr wrap="square" lIns="0" tIns="0" rIns="0" bIns="0" rtlCol="0"/>
          <a:lstStyle/>
          <a:p>
            <a:endParaRPr/>
          </a:p>
        </p:txBody>
      </p:sp>
      <p:sp>
        <p:nvSpPr>
          <p:cNvPr id="17" name="bk object 17"/>
          <p:cNvSpPr/>
          <p:nvPr/>
        </p:nvSpPr>
        <p:spPr>
          <a:xfrm>
            <a:off x="9997363" y="6493852"/>
            <a:ext cx="10795" cy="58419"/>
          </a:xfrm>
          <a:custGeom>
            <a:avLst/>
            <a:gdLst/>
            <a:ahLst/>
            <a:cxnLst/>
            <a:rect l="l" t="t" r="r" b="b"/>
            <a:pathLst>
              <a:path w="10795" h="58420">
                <a:moveTo>
                  <a:pt x="0" y="0"/>
                </a:moveTo>
                <a:lnTo>
                  <a:pt x="10312" y="0"/>
                </a:lnTo>
                <a:lnTo>
                  <a:pt x="10312" y="57988"/>
                </a:lnTo>
                <a:lnTo>
                  <a:pt x="0" y="57988"/>
                </a:lnTo>
                <a:lnTo>
                  <a:pt x="0" y="0"/>
                </a:lnTo>
                <a:close/>
              </a:path>
            </a:pathLst>
          </a:custGeom>
          <a:solidFill>
            <a:srgbClr val="000000"/>
          </a:solidFill>
        </p:spPr>
        <p:txBody>
          <a:bodyPr wrap="square" lIns="0" tIns="0" rIns="0" bIns="0" rtlCol="0"/>
          <a:lstStyle/>
          <a:p>
            <a:endParaRPr/>
          </a:p>
        </p:txBody>
      </p:sp>
      <p:sp>
        <p:nvSpPr>
          <p:cNvPr id="18" name="bk object 18"/>
          <p:cNvSpPr/>
          <p:nvPr/>
        </p:nvSpPr>
        <p:spPr>
          <a:xfrm>
            <a:off x="914158" y="455701"/>
            <a:ext cx="165100" cy="349250"/>
          </a:xfrm>
          <a:custGeom>
            <a:avLst/>
            <a:gdLst/>
            <a:ahLst/>
            <a:cxnLst/>
            <a:rect l="l" t="t" r="r" b="b"/>
            <a:pathLst>
              <a:path w="165100" h="349250">
                <a:moveTo>
                  <a:pt x="0" y="0"/>
                </a:moveTo>
                <a:lnTo>
                  <a:pt x="164744" y="0"/>
                </a:lnTo>
                <a:lnTo>
                  <a:pt x="164744" y="349173"/>
                </a:lnTo>
                <a:lnTo>
                  <a:pt x="0" y="349173"/>
                </a:lnTo>
                <a:lnTo>
                  <a:pt x="0" y="0"/>
                </a:lnTo>
                <a:close/>
              </a:path>
            </a:pathLst>
          </a:custGeom>
          <a:solidFill>
            <a:srgbClr val="FC4C02"/>
          </a:solidFill>
        </p:spPr>
        <p:txBody>
          <a:bodyPr wrap="square" lIns="0" tIns="0" rIns="0" bIns="0" rtlCol="0"/>
          <a:lstStyle/>
          <a:p>
            <a:endParaRPr/>
          </a:p>
        </p:txBody>
      </p:sp>
      <p:sp>
        <p:nvSpPr>
          <p:cNvPr id="2" name="Holder 2"/>
          <p:cNvSpPr>
            <a:spLocks noGrp="1"/>
          </p:cNvSpPr>
          <p:nvPr>
            <p:ph type="title"/>
          </p:nvPr>
        </p:nvSpPr>
        <p:spPr>
          <a:xfrm>
            <a:off x="1224419" y="2723172"/>
            <a:ext cx="9743160" cy="665479"/>
          </a:xfrm>
          <a:prstGeom prst="rect">
            <a:avLst/>
          </a:prstGeom>
        </p:spPr>
        <p:txBody>
          <a:bodyPr wrap="square" lIns="0" tIns="0" rIns="0" bIns="0">
            <a:spAutoFit/>
          </a:bodyPr>
          <a:lstStyle>
            <a:lvl1pPr>
              <a:defRPr sz="4200" b="0" i="0">
                <a:solidFill>
                  <a:srgbClr val="3D4146"/>
                </a:solidFill>
                <a:latin typeface="Tahoma"/>
                <a:cs typeface="Tahoma"/>
              </a:defRPr>
            </a:lvl1pPr>
          </a:lstStyle>
          <a:p>
            <a:endParaRPr/>
          </a:p>
        </p:txBody>
      </p:sp>
      <p:sp>
        <p:nvSpPr>
          <p:cNvPr id="3" name="Holder 3"/>
          <p:cNvSpPr>
            <a:spLocks noGrp="1"/>
          </p:cNvSpPr>
          <p:nvPr>
            <p:ph type="body" idx="1"/>
          </p:nvPr>
        </p:nvSpPr>
        <p:spPr>
          <a:xfrm>
            <a:off x="1183246" y="1651723"/>
            <a:ext cx="9825507" cy="3248660"/>
          </a:xfrm>
          <a:prstGeom prst="rect">
            <a:avLst/>
          </a:prstGeom>
        </p:spPr>
        <p:txBody>
          <a:bodyPr wrap="square" lIns="0" tIns="0" rIns="0" bIns="0">
            <a:spAutoFit/>
          </a:bodyPr>
          <a:lstStyle>
            <a:lvl1pPr>
              <a:defRPr sz="2800" b="0" i="0">
                <a:solidFill>
                  <a:srgbClr val="3D4146"/>
                </a:solidFill>
                <a:latin typeface="Tahoma"/>
                <a:cs typeface="Tahoma"/>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6/24/2019</a:t>
            </a:fld>
            <a:endParaRPr lang="en-US"/>
          </a:p>
        </p:txBody>
      </p:sp>
      <p:sp>
        <p:nvSpPr>
          <p:cNvPr id="6" name="Holder 6"/>
          <p:cNvSpPr>
            <a:spLocks noGrp="1"/>
          </p:cNvSpPr>
          <p:nvPr>
            <p:ph type="sldNum" sz="quarter" idx="7"/>
          </p:nvPr>
        </p:nvSpPr>
        <p:spPr>
          <a:xfrm>
            <a:off x="697495" y="6350997"/>
            <a:ext cx="2647315" cy="393065"/>
          </a:xfrm>
          <a:prstGeom prst="rect">
            <a:avLst/>
          </a:prstGeom>
        </p:spPr>
        <p:txBody>
          <a:bodyPr wrap="square" lIns="0" tIns="0" rIns="0" bIns="0">
            <a:spAutoFit/>
          </a:bodyPr>
          <a:lstStyle>
            <a:lvl1pPr>
              <a:defRPr sz="800" b="0" i="0">
                <a:solidFill>
                  <a:srgbClr val="99A0A2"/>
                </a:solidFill>
                <a:latin typeface="Tahoma"/>
                <a:cs typeface="Tahoma"/>
              </a:defRPr>
            </a:lvl1pPr>
          </a:lstStyle>
          <a:p>
            <a:pPr marL="254635" marR="5080" indent="-229870">
              <a:lnSpc>
                <a:spcPct val="100000"/>
              </a:lnSpc>
              <a:spcBef>
                <a:spcPts val="105"/>
              </a:spcBef>
            </a:pPr>
            <a:fld id="{81D60167-4931-47E6-BA6A-407CBD079E47}" type="slidenum">
              <a:rPr sz="1200" baseline="-6944" dirty="0"/>
              <a:t>‹#›</a:t>
            </a:fld>
            <a:r>
              <a:rPr sz="1200" baseline="-6944" dirty="0"/>
              <a:t> </a:t>
            </a:r>
            <a:r>
              <a:rPr sz="800" dirty="0"/>
              <a:t>| </a:t>
            </a:r>
            <a:r>
              <a:rPr sz="800" spc="-5" dirty="0"/>
              <a:t>Copyright </a:t>
            </a:r>
            <a:r>
              <a:rPr sz="800" dirty="0"/>
              <a:t>© </a:t>
            </a:r>
            <a:r>
              <a:rPr sz="800" spc="5" dirty="0"/>
              <a:t>2017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2.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5.jpg"/><Relationship Id="rId7" Type="http://schemas.openxmlformats.org/officeDocument/2006/relationships/diagramColors" Target="../diagrams/colors1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4.png"/><Relationship Id="rId4" Type="http://schemas.openxmlformats.org/officeDocument/2006/relationships/diagramLayout" Target="../diagrams/layout3.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jpg"/><Relationship Id="rId7" Type="http://schemas.openxmlformats.org/officeDocument/2006/relationships/diagramColors" Target="../diagrams/colors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jpg"/><Relationship Id="rId7"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7.jpg"/><Relationship Id="rId7" Type="http://schemas.openxmlformats.org/officeDocument/2006/relationships/diagramColors" Target="../diagrams/colors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0.png"/><Relationship Id="rId7" Type="http://schemas.openxmlformats.org/officeDocument/2006/relationships/diagramColors" Target="../diagrams/colors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1.png"/><Relationship Id="rId7" Type="http://schemas.openxmlformats.org/officeDocument/2006/relationships/diagramQuickStyle" Target="../diagrams/quickStyle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12.png"/><Relationship Id="rId9" Type="http://schemas.microsoft.com/office/2007/relationships/diagramDrawing" Target="../diagrams/drawing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374" y="889"/>
            <a:ext cx="12188825" cy="5942965"/>
          </a:xfrm>
          <a:custGeom>
            <a:avLst/>
            <a:gdLst/>
            <a:ahLst/>
            <a:cxnLst/>
            <a:rect l="l" t="t" r="r" b="b"/>
            <a:pathLst>
              <a:path w="12188825" h="5942965">
                <a:moveTo>
                  <a:pt x="0" y="5942952"/>
                </a:moveTo>
                <a:lnTo>
                  <a:pt x="12188825" y="5942952"/>
                </a:lnTo>
                <a:lnTo>
                  <a:pt x="12188825" y="0"/>
                </a:lnTo>
                <a:lnTo>
                  <a:pt x="0" y="0"/>
                </a:lnTo>
                <a:lnTo>
                  <a:pt x="0" y="5942952"/>
                </a:lnTo>
                <a:close/>
              </a:path>
            </a:pathLst>
          </a:custGeom>
          <a:solidFill>
            <a:srgbClr val="3D4146"/>
          </a:solidFill>
        </p:spPr>
        <p:txBody>
          <a:bodyPr wrap="square" lIns="0" tIns="0" rIns="0" bIns="0" rtlCol="0"/>
          <a:lstStyle/>
          <a:p>
            <a:endParaRPr/>
          </a:p>
        </p:txBody>
      </p:sp>
      <p:sp>
        <p:nvSpPr>
          <p:cNvPr id="3" name="object 3"/>
          <p:cNvSpPr/>
          <p:nvPr/>
        </p:nvSpPr>
        <p:spPr>
          <a:xfrm>
            <a:off x="921301" y="2272690"/>
            <a:ext cx="165100" cy="412115"/>
          </a:xfrm>
          <a:custGeom>
            <a:avLst/>
            <a:gdLst/>
            <a:ahLst/>
            <a:cxnLst/>
            <a:rect l="l" t="t" r="r" b="b"/>
            <a:pathLst>
              <a:path w="165100" h="412114">
                <a:moveTo>
                  <a:pt x="0" y="0"/>
                </a:moveTo>
                <a:lnTo>
                  <a:pt x="164744" y="0"/>
                </a:lnTo>
                <a:lnTo>
                  <a:pt x="164744" y="411949"/>
                </a:lnTo>
                <a:lnTo>
                  <a:pt x="0" y="411949"/>
                </a:lnTo>
                <a:lnTo>
                  <a:pt x="0" y="0"/>
                </a:lnTo>
                <a:close/>
              </a:path>
            </a:pathLst>
          </a:custGeom>
          <a:solidFill>
            <a:srgbClr val="FC4C02"/>
          </a:solidFill>
        </p:spPr>
        <p:txBody>
          <a:bodyPr wrap="square" lIns="0" tIns="0" rIns="0" bIns="0" rtlCol="0"/>
          <a:lstStyle/>
          <a:p>
            <a:endParaRPr/>
          </a:p>
        </p:txBody>
      </p:sp>
      <p:sp>
        <p:nvSpPr>
          <p:cNvPr id="4" name="object 4"/>
          <p:cNvSpPr/>
          <p:nvPr/>
        </p:nvSpPr>
        <p:spPr>
          <a:xfrm>
            <a:off x="1587" y="5943841"/>
            <a:ext cx="12190730" cy="914400"/>
          </a:xfrm>
          <a:custGeom>
            <a:avLst/>
            <a:gdLst/>
            <a:ahLst/>
            <a:cxnLst/>
            <a:rect l="l" t="t" r="r" b="b"/>
            <a:pathLst>
              <a:path w="12190730" h="914400">
                <a:moveTo>
                  <a:pt x="0" y="914158"/>
                </a:moveTo>
                <a:lnTo>
                  <a:pt x="12190412" y="914158"/>
                </a:lnTo>
                <a:lnTo>
                  <a:pt x="12190412" y="0"/>
                </a:lnTo>
                <a:lnTo>
                  <a:pt x="0" y="0"/>
                </a:lnTo>
                <a:lnTo>
                  <a:pt x="0" y="914158"/>
                </a:lnTo>
                <a:close/>
              </a:path>
            </a:pathLst>
          </a:custGeom>
          <a:solidFill>
            <a:srgbClr val="FFFFFF"/>
          </a:solidFill>
        </p:spPr>
        <p:txBody>
          <a:bodyPr wrap="square" lIns="0" tIns="0" rIns="0" bIns="0" rtlCol="0"/>
          <a:lstStyle/>
          <a:p>
            <a:endParaRPr/>
          </a:p>
        </p:txBody>
      </p:sp>
      <p:sp>
        <p:nvSpPr>
          <p:cNvPr id="5" name="object 5"/>
          <p:cNvSpPr/>
          <p:nvPr/>
        </p:nvSpPr>
        <p:spPr>
          <a:xfrm>
            <a:off x="9980968" y="6246850"/>
            <a:ext cx="1295044" cy="306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9997363" y="6493852"/>
            <a:ext cx="10795" cy="58419"/>
          </a:xfrm>
          <a:custGeom>
            <a:avLst/>
            <a:gdLst/>
            <a:ahLst/>
            <a:cxnLst/>
            <a:rect l="l" t="t" r="r" b="b"/>
            <a:pathLst>
              <a:path w="10795" h="58420">
                <a:moveTo>
                  <a:pt x="0" y="0"/>
                </a:moveTo>
                <a:lnTo>
                  <a:pt x="10312" y="0"/>
                </a:lnTo>
                <a:lnTo>
                  <a:pt x="10312" y="57988"/>
                </a:lnTo>
                <a:lnTo>
                  <a:pt x="0" y="57988"/>
                </a:lnTo>
                <a:lnTo>
                  <a:pt x="0" y="0"/>
                </a:lnTo>
                <a:close/>
              </a:path>
            </a:pathLst>
          </a:custGeom>
          <a:solidFill>
            <a:srgbClr val="000000"/>
          </a:solidFill>
        </p:spPr>
        <p:txBody>
          <a:bodyPr wrap="square" lIns="0" tIns="0" rIns="0" bIns="0" rtlCol="0"/>
          <a:lstStyle/>
          <a:p>
            <a:endParaRPr/>
          </a:p>
        </p:txBody>
      </p:sp>
      <p:sp>
        <p:nvSpPr>
          <p:cNvPr id="7" name="object 7"/>
          <p:cNvSpPr txBox="1">
            <a:spLocks noGrp="1"/>
          </p:cNvSpPr>
          <p:nvPr>
            <p:ph type="title"/>
          </p:nvPr>
        </p:nvSpPr>
        <p:spPr>
          <a:xfrm>
            <a:off x="1231562" y="2133600"/>
            <a:ext cx="9436438" cy="659155"/>
          </a:xfrm>
          <a:prstGeom prst="rect">
            <a:avLst/>
          </a:prstGeom>
        </p:spPr>
        <p:txBody>
          <a:bodyPr vert="horz" wrap="square" lIns="0" tIns="12700" rIns="0" bIns="0" rtlCol="0">
            <a:spAutoFit/>
          </a:bodyPr>
          <a:lstStyle/>
          <a:p>
            <a:pPr marL="12700">
              <a:lnSpc>
                <a:spcPct val="100000"/>
              </a:lnSpc>
              <a:spcBef>
                <a:spcPts val="100"/>
              </a:spcBef>
            </a:pPr>
            <a:r>
              <a:rPr lang="en-GB" spc="-15" dirty="0">
                <a:solidFill>
                  <a:srgbClr val="FFFFFF"/>
                </a:solidFill>
              </a:rPr>
              <a:t>Solo Project: Personal Yoga Application</a:t>
            </a:r>
            <a:endParaRPr spc="-15" dirty="0">
              <a:solidFill>
                <a:schemeClr val="bg1"/>
              </a:solidFill>
            </a:endParaRP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1</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8" name="object 8"/>
          <p:cNvSpPr txBox="1"/>
          <p:nvPr/>
        </p:nvSpPr>
        <p:spPr>
          <a:xfrm>
            <a:off x="1216908" y="3196068"/>
            <a:ext cx="7080250" cy="1018227"/>
          </a:xfrm>
          <a:prstGeom prst="rect">
            <a:avLst/>
          </a:prstGeom>
        </p:spPr>
        <p:txBody>
          <a:bodyPr vert="horz" wrap="square" lIns="0" tIns="12700" rIns="0" bIns="0" rtlCol="0">
            <a:spAutoFit/>
          </a:bodyPr>
          <a:lstStyle/>
          <a:p>
            <a:pPr marL="12700">
              <a:lnSpc>
                <a:spcPct val="100000"/>
              </a:lnSpc>
              <a:spcBef>
                <a:spcPts val="100"/>
              </a:spcBef>
            </a:pPr>
            <a:r>
              <a:rPr sz="2400" spc="-655" dirty="0">
                <a:solidFill>
                  <a:srgbClr val="FFFFFF"/>
                </a:solidFill>
                <a:latin typeface="Tahoma"/>
                <a:cs typeface="Tahoma"/>
              </a:rPr>
              <a:t>˃ </a:t>
            </a:r>
            <a:r>
              <a:rPr lang="en-GB" sz="2400" spc="-15" dirty="0">
                <a:solidFill>
                  <a:srgbClr val="FFFFFF"/>
                </a:solidFill>
              </a:rPr>
              <a:t>  NSA Week 7</a:t>
            </a:r>
          </a:p>
          <a:p>
            <a:pPr marL="12700">
              <a:lnSpc>
                <a:spcPct val="100000"/>
              </a:lnSpc>
              <a:spcBef>
                <a:spcPts val="100"/>
              </a:spcBef>
            </a:pPr>
            <a:endParaRPr sz="2250" dirty="0">
              <a:latin typeface="Times New Roman"/>
              <a:cs typeface="Times New Roman"/>
            </a:endParaRPr>
          </a:p>
          <a:p>
            <a:pPr marL="26034">
              <a:lnSpc>
                <a:spcPct val="100000"/>
              </a:lnSpc>
            </a:pPr>
            <a:r>
              <a:rPr lang="en-GB" b="1" spc="-5" dirty="0">
                <a:solidFill>
                  <a:srgbClr val="FC4C02"/>
                </a:solidFill>
                <a:latin typeface="Tahoma"/>
                <a:cs typeface="Tahoma"/>
              </a:rPr>
              <a:t>Aysha Marty</a:t>
            </a:r>
            <a:endParaRPr sz="1600" dirty="0">
              <a:latin typeface="Tahoma"/>
              <a:cs typeface="Tahoma"/>
            </a:endParaRPr>
          </a:p>
        </p:txBody>
      </p:sp>
      <p:graphicFrame>
        <p:nvGraphicFramePr>
          <p:cNvPr id="11" name="Diagram 10">
            <a:extLst>
              <a:ext uri="{FF2B5EF4-FFF2-40B4-BE49-F238E27FC236}">
                <a16:creationId xmlns:a16="http://schemas.microsoft.com/office/drawing/2014/main" id="{C6A3335A-BD99-45B7-85C1-1274ACB4FD60}"/>
              </a:ext>
            </a:extLst>
          </p:cNvPr>
          <p:cNvGraphicFramePr/>
          <p:nvPr>
            <p:extLst>
              <p:ext uri="{D42A27DB-BD31-4B8C-83A1-F6EECF244321}">
                <p14:modId xmlns:p14="http://schemas.microsoft.com/office/powerpoint/2010/main" val="3991419739"/>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10</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1120820"/>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Front End:</a:t>
            </a:r>
            <a:r>
              <a:rPr lang="en-GB" sz="3600" dirty="0"/>
              <a:t> </a:t>
            </a:r>
            <a:r>
              <a:rPr lang="en-GB" sz="3600" spc="-15" dirty="0">
                <a:solidFill>
                  <a:srgbClr val="FC4C02"/>
                </a:solidFill>
              </a:rPr>
              <a:t>JavaScript, HTML and CSS</a:t>
            </a:r>
            <a:endParaRPr sz="3600" dirty="0"/>
          </a:p>
        </p:txBody>
      </p:sp>
      <p:sp>
        <p:nvSpPr>
          <p:cNvPr id="2" name="TextBox 1">
            <a:extLst>
              <a:ext uri="{FF2B5EF4-FFF2-40B4-BE49-F238E27FC236}">
                <a16:creationId xmlns:a16="http://schemas.microsoft.com/office/drawing/2014/main" id="{9FFE0571-8F04-4B46-AA39-5AC575BFB4E8}"/>
              </a:ext>
            </a:extLst>
          </p:cNvPr>
          <p:cNvSpPr txBox="1"/>
          <p:nvPr/>
        </p:nvSpPr>
        <p:spPr>
          <a:xfrm>
            <a:off x="990600" y="1828800"/>
            <a:ext cx="9824582" cy="866904"/>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9" name="Diagram 8">
            <a:extLst>
              <a:ext uri="{FF2B5EF4-FFF2-40B4-BE49-F238E27FC236}">
                <a16:creationId xmlns:a16="http://schemas.microsoft.com/office/drawing/2014/main" id="{75EF0FE4-D05C-4A63-A86E-814425666022}"/>
              </a:ext>
            </a:extLst>
          </p:cNvPr>
          <p:cNvGraphicFramePr/>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9D40430A-8CDF-4885-A6A3-F00D8BCE25AF}"/>
              </a:ext>
            </a:extLst>
          </p:cNvPr>
          <p:cNvPicPr>
            <a:picLocks noChangeAspect="1"/>
          </p:cNvPicPr>
          <p:nvPr/>
        </p:nvPicPr>
        <p:blipFill rotWithShape="1">
          <a:blip r:embed="rId8"/>
          <a:srcRect b="1559"/>
          <a:stretch/>
        </p:blipFill>
        <p:spPr>
          <a:xfrm>
            <a:off x="2351425" y="1482271"/>
            <a:ext cx="7478375" cy="3893458"/>
          </a:xfrm>
          <a:prstGeom prst="rect">
            <a:avLst/>
          </a:prstGeom>
        </p:spPr>
      </p:pic>
    </p:spTree>
    <p:extLst>
      <p:ext uri="{BB962C8B-B14F-4D97-AF65-F5344CB8AC3E}">
        <p14:creationId xmlns:p14="http://schemas.microsoft.com/office/powerpoint/2010/main" val="398265129"/>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11</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1120820"/>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Front End:</a:t>
            </a:r>
            <a:r>
              <a:rPr lang="en-GB" sz="3600" dirty="0"/>
              <a:t> </a:t>
            </a:r>
            <a:r>
              <a:rPr lang="en-GB" sz="3600" spc="-15" dirty="0">
                <a:solidFill>
                  <a:srgbClr val="FC4C02"/>
                </a:solidFill>
              </a:rPr>
              <a:t>JavaScript, HTML and CSS</a:t>
            </a:r>
            <a:endParaRPr sz="3600" dirty="0"/>
          </a:p>
        </p:txBody>
      </p:sp>
      <p:graphicFrame>
        <p:nvGraphicFramePr>
          <p:cNvPr id="9" name="Diagram 8">
            <a:extLst>
              <a:ext uri="{FF2B5EF4-FFF2-40B4-BE49-F238E27FC236}">
                <a16:creationId xmlns:a16="http://schemas.microsoft.com/office/drawing/2014/main" id="{75EF0FE4-D05C-4A63-A86E-814425666022}"/>
              </a:ext>
            </a:extLst>
          </p:cNvPr>
          <p:cNvGraphicFramePr/>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5FCD28AE-DEE7-4AA4-895C-0A4CB51E41B5}"/>
              </a:ext>
            </a:extLst>
          </p:cNvPr>
          <p:cNvPicPr>
            <a:picLocks noChangeAspect="1"/>
          </p:cNvPicPr>
          <p:nvPr/>
        </p:nvPicPr>
        <p:blipFill>
          <a:blip r:embed="rId8"/>
          <a:stretch>
            <a:fillRect/>
          </a:stretch>
        </p:blipFill>
        <p:spPr>
          <a:xfrm>
            <a:off x="2383485" y="1485900"/>
            <a:ext cx="7425030" cy="3886200"/>
          </a:xfrm>
          <a:prstGeom prst="rect">
            <a:avLst/>
          </a:prstGeom>
        </p:spPr>
      </p:pic>
    </p:spTree>
    <p:extLst>
      <p:ext uri="{BB962C8B-B14F-4D97-AF65-F5344CB8AC3E}">
        <p14:creationId xmlns:p14="http://schemas.microsoft.com/office/powerpoint/2010/main" val="4215416757"/>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F12DB368-4F17-4450-9F48-66F404A22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459592"/>
            <a:ext cx="8686800" cy="4769456"/>
          </a:xfrm>
          <a:prstGeom prst="rect">
            <a:avLst/>
          </a:prstGeom>
        </p:spPr>
      </p:pic>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lvl="0" indent="-229870" algn="l" defTabSz="914400" rtl="0" eaLnBrk="1" fontAlgn="auto" latinLnBrk="0" hangingPunct="1">
              <a:lnSpc>
                <a:spcPct val="100000"/>
              </a:lnSpc>
              <a:spcBef>
                <a:spcPts val="105"/>
              </a:spcBef>
              <a:spcAft>
                <a:spcPts val="0"/>
              </a:spcAft>
              <a:buClrTx/>
              <a:buSzTx/>
              <a:buFontTx/>
              <a:buNone/>
              <a:tabLst/>
              <a:defRPr/>
            </a:pPr>
            <a:fld id="{81D60167-4931-47E6-BA6A-407CBD079E47}" type="slidenum">
              <a:rPr kumimoji="0" sz="1200" b="0" i="0" u="none" strike="noStrike" kern="1200" cap="none" spc="0" normalizeH="0" baseline="-6944" noProof="0" dirty="0">
                <a:ln>
                  <a:noFill/>
                </a:ln>
                <a:solidFill>
                  <a:srgbClr val="99A0A2"/>
                </a:solidFill>
                <a:effectLst/>
                <a:uLnTx/>
                <a:uFillTx/>
                <a:latin typeface="Tahoma"/>
                <a:ea typeface="+mn-ea"/>
                <a:cs typeface="Tahoma"/>
              </a:rPr>
              <a:pPr marL="254635" marR="5080" lvl="0" indent="-229870" algn="l" defTabSz="914400" rtl="0" eaLnBrk="1" fontAlgn="auto" latinLnBrk="0" hangingPunct="1">
                <a:lnSpc>
                  <a:spcPct val="100000"/>
                </a:lnSpc>
                <a:spcBef>
                  <a:spcPts val="105"/>
                </a:spcBef>
                <a:spcAft>
                  <a:spcPts val="0"/>
                </a:spcAft>
                <a:buClrTx/>
                <a:buSzTx/>
                <a:buFontTx/>
                <a:buNone/>
                <a:tabLst/>
                <a:defRPr/>
              </a:pPr>
              <a:t>12</a:t>
            </a:fld>
            <a:r>
              <a:rPr kumimoji="0" sz="1200" b="0" i="0" u="none" strike="noStrike" kern="1200" cap="none" spc="0" normalizeH="0" baseline="-6944" noProof="0" dirty="0">
                <a:ln>
                  <a:noFill/>
                </a:ln>
                <a:solidFill>
                  <a:srgbClr val="99A0A2"/>
                </a:solidFill>
                <a:effectLst/>
                <a:uLnTx/>
                <a:uFillTx/>
                <a:latin typeface="Tahoma"/>
                <a:ea typeface="+mn-ea"/>
                <a:cs typeface="Tahoma"/>
              </a:rPr>
              <a:t> </a:t>
            </a:r>
            <a:r>
              <a:rPr kumimoji="0" sz="800" b="0" i="0" u="none" strike="noStrike" kern="1200" cap="none" spc="0" normalizeH="0" baseline="0" noProof="0" dirty="0">
                <a:ln>
                  <a:noFill/>
                </a:ln>
                <a:solidFill>
                  <a:srgbClr val="99A0A2"/>
                </a:solidFill>
                <a:effectLst/>
                <a:uLnTx/>
                <a:uFillTx/>
                <a:latin typeface="Tahoma"/>
                <a:ea typeface="+mn-ea"/>
                <a:cs typeface="Tahoma"/>
              </a:rPr>
              <a:t>| </a:t>
            </a:r>
            <a:r>
              <a:rPr kumimoji="0" sz="800" b="0" i="0" u="none" strike="noStrike" kern="1200" cap="none" spc="-5" normalizeH="0" baseline="0" noProof="0" dirty="0">
                <a:ln>
                  <a:noFill/>
                </a:ln>
                <a:solidFill>
                  <a:srgbClr val="99A0A2"/>
                </a:solidFill>
                <a:effectLst/>
                <a:uLnTx/>
                <a:uFillTx/>
                <a:latin typeface="Tahoma"/>
                <a:ea typeface="+mn-ea"/>
                <a:cs typeface="Tahoma"/>
              </a:rPr>
              <a:t>Copyright </a:t>
            </a:r>
            <a:r>
              <a:rPr kumimoji="0" sz="800" b="0" i="0" u="none" strike="noStrike" kern="1200" cap="none" spc="0" normalizeH="0" baseline="0" noProof="0" dirty="0">
                <a:ln>
                  <a:noFill/>
                </a:ln>
                <a:solidFill>
                  <a:srgbClr val="99A0A2"/>
                </a:solidFill>
                <a:effectLst/>
                <a:uLnTx/>
                <a:uFillTx/>
                <a:latin typeface="Tahoma"/>
                <a:ea typeface="+mn-ea"/>
                <a:cs typeface="Tahoma"/>
              </a:rPr>
              <a:t>© </a:t>
            </a:r>
            <a:r>
              <a:rPr kumimoji="0" sz="800" b="0" i="0" u="none" strike="noStrike" kern="1200" cap="none" spc="5" normalizeH="0" baseline="0" noProof="0" dirty="0">
                <a:ln>
                  <a:noFill/>
                </a:ln>
                <a:solidFill>
                  <a:srgbClr val="99A0A2"/>
                </a:solidFill>
                <a:effectLst/>
                <a:uLnTx/>
                <a:uFillTx/>
                <a:latin typeface="Tahoma"/>
                <a:ea typeface="+mn-ea"/>
                <a:cs typeface="Tahoma"/>
              </a:rPr>
              <a:t>201</a:t>
            </a:r>
            <a:r>
              <a:rPr kumimoji="0" lang="en-GB" sz="800" b="0" i="0" u="none" strike="noStrike" kern="1200" cap="none" spc="5" normalizeH="0" baseline="0" noProof="0" dirty="0">
                <a:ln>
                  <a:noFill/>
                </a:ln>
                <a:solidFill>
                  <a:srgbClr val="99A0A2"/>
                </a:solidFill>
                <a:effectLst/>
                <a:uLnTx/>
                <a:uFillTx/>
                <a:latin typeface="Tahoma"/>
                <a:ea typeface="+mn-ea"/>
                <a:cs typeface="Tahoma"/>
              </a:rPr>
              <a:t>9</a:t>
            </a:r>
            <a:r>
              <a:rPr kumimoji="0" sz="800" b="0" i="0" u="none" strike="noStrike" kern="1200" cap="none" spc="5" normalizeH="0" baseline="0" noProof="0" dirty="0">
                <a:ln>
                  <a:noFill/>
                </a:ln>
                <a:solidFill>
                  <a:srgbClr val="99A0A2"/>
                </a:solidFill>
                <a:effectLst/>
                <a:uLnTx/>
                <a:uFillTx/>
                <a:latin typeface="Tahoma"/>
                <a:ea typeface="+mn-ea"/>
                <a:cs typeface="Tahoma"/>
              </a:rPr>
              <a:t> </a:t>
            </a:r>
            <a:r>
              <a:rPr kumimoji="0" sz="800" b="0" i="0" u="none" strike="noStrike" kern="1200" cap="none" spc="-5" normalizeH="0" baseline="0" noProof="0" dirty="0">
                <a:ln>
                  <a:noFill/>
                </a:ln>
                <a:solidFill>
                  <a:srgbClr val="99A0A2"/>
                </a:solidFill>
                <a:effectLst/>
                <a:uLnTx/>
                <a:uFillTx/>
                <a:latin typeface="Tahoma"/>
                <a:ea typeface="+mn-ea"/>
                <a:cs typeface="Tahoma"/>
              </a:rPr>
              <a:t>BAE Systems. All Rights Reserved.  BAE </a:t>
            </a:r>
            <a:r>
              <a:rPr kumimoji="0" sz="800" b="0" i="0" u="none" strike="noStrike" kern="1200" cap="none" spc="0" normalizeH="0" baseline="0" noProof="0" dirty="0">
                <a:ln>
                  <a:noFill/>
                </a:ln>
                <a:solidFill>
                  <a:srgbClr val="99A0A2"/>
                </a:solidFill>
                <a:effectLst/>
                <a:uLnTx/>
                <a:uFillTx/>
                <a:latin typeface="Tahoma"/>
                <a:ea typeface="+mn-ea"/>
                <a:cs typeface="Tahoma"/>
              </a:rPr>
              <a:t>SYSTEMS </a:t>
            </a:r>
            <a:r>
              <a:rPr kumimoji="0" sz="800" b="0" i="0" u="none" strike="noStrike" kern="1200" cap="none" spc="-5" normalizeH="0" baseline="0" noProof="0" dirty="0">
                <a:ln>
                  <a:noFill/>
                </a:ln>
                <a:solidFill>
                  <a:srgbClr val="99A0A2"/>
                </a:solidFill>
                <a:effectLst/>
                <a:uLnTx/>
                <a:uFillTx/>
                <a:latin typeface="Tahoma"/>
                <a:ea typeface="+mn-ea"/>
                <a:cs typeface="Tahoma"/>
              </a:rPr>
              <a:t>is </a:t>
            </a:r>
            <a:r>
              <a:rPr kumimoji="0" sz="800" b="0" i="0" u="none" strike="noStrike" kern="1200" cap="none" spc="0" normalizeH="0" baseline="0" noProof="0" dirty="0">
                <a:ln>
                  <a:noFill/>
                </a:ln>
                <a:solidFill>
                  <a:srgbClr val="99A0A2"/>
                </a:solidFill>
                <a:effectLst/>
                <a:uLnTx/>
                <a:uFillTx/>
                <a:latin typeface="Tahoma"/>
                <a:ea typeface="+mn-ea"/>
                <a:cs typeface="Tahoma"/>
              </a:rPr>
              <a:t>a </a:t>
            </a:r>
            <a:r>
              <a:rPr kumimoji="0" sz="800" b="0" i="0" u="none" strike="noStrike" kern="1200" cap="none" spc="-5" normalizeH="0" baseline="0" noProof="0" dirty="0">
                <a:ln>
                  <a:noFill/>
                </a:ln>
                <a:solidFill>
                  <a:srgbClr val="99A0A2"/>
                </a:solidFill>
                <a:effectLst/>
                <a:uLnTx/>
                <a:uFillTx/>
                <a:latin typeface="Tahoma"/>
                <a:ea typeface="+mn-ea"/>
                <a:cs typeface="Tahoma"/>
              </a:rPr>
              <a:t>trade mark of BAE Systems plc.  (See final slide for restrictions on</a:t>
            </a:r>
            <a:r>
              <a:rPr kumimoji="0" sz="800" b="0" i="0" u="none" strike="noStrike" kern="1200" cap="none" spc="105" normalizeH="0" baseline="0" noProof="0" dirty="0">
                <a:ln>
                  <a:noFill/>
                </a:ln>
                <a:solidFill>
                  <a:srgbClr val="99A0A2"/>
                </a:solidFill>
                <a:effectLst/>
                <a:uLnTx/>
                <a:uFillTx/>
                <a:latin typeface="Tahoma"/>
                <a:ea typeface="+mn-ea"/>
                <a:cs typeface="Tahoma"/>
              </a:rPr>
              <a:t> </a:t>
            </a:r>
            <a:r>
              <a:rPr kumimoji="0" sz="800" b="0" i="0" u="none" strike="noStrike" kern="1200" cap="none" spc="-5" normalizeH="0" baseline="0" noProof="0" dirty="0">
                <a:ln>
                  <a:noFill/>
                </a:ln>
                <a:solidFill>
                  <a:srgbClr val="99A0A2"/>
                </a:solidFill>
                <a:effectLst/>
                <a:uLnTx/>
                <a:uFillTx/>
                <a:latin typeface="Tahoma"/>
                <a:ea typeface="+mn-ea"/>
                <a:cs typeface="Tahoma"/>
              </a:rPr>
              <a:t>use.)</a:t>
            </a:r>
            <a:endParaRPr kumimoji="0" sz="800" b="0" i="0" u="none" strike="noStrike" kern="1200" cap="none" spc="0" normalizeH="0" baseline="0" noProof="0" dirty="0">
              <a:ln>
                <a:noFill/>
              </a:ln>
              <a:solidFill>
                <a:srgbClr val="99A0A2"/>
              </a:solidFill>
              <a:effectLst/>
              <a:uLnTx/>
              <a:uFillTx/>
              <a:latin typeface="Tahoma"/>
              <a:ea typeface="+mn-ea"/>
              <a:cs typeface="Tahoma"/>
            </a:endParaRPr>
          </a:p>
        </p:txBody>
      </p:sp>
      <p:sp>
        <p:nvSpPr>
          <p:cNvPr id="3" name="object 3"/>
          <p:cNvSpPr txBox="1">
            <a:spLocks noGrp="1"/>
          </p:cNvSpPr>
          <p:nvPr>
            <p:ph type="title"/>
          </p:nvPr>
        </p:nvSpPr>
        <p:spPr>
          <a:xfrm>
            <a:off x="1224418" y="338772"/>
            <a:ext cx="5404981" cy="1120820"/>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DevOps and </a:t>
            </a:r>
            <a:r>
              <a:rPr lang="en-GB" sz="3600" spc="-15" dirty="0">
                <a:solidFill>
                  <a:srgbClr val="FC4C02"/>
                </a:solidFill>
              </a:rPr>
              <a:t>Continuous Integration</a:t>
            </a:r>
            <a:endParaRPr sz="3600" dirty="0"/>
          </a:p>
        </p:txBody>
      </p:sp>
      <p:graphicFrame>
        <p:nvGraphicFramePr>
          <p:cNvPr id="7" name="Diagram 6">
            <a:extLst>
              <a:ext uri="{FF2B5EF4-FFF2-40B4-BE49-F238E27FC236}">
                <a16:creationId xmlns:a16="http://schemas.microsoft.com/office/drawing/2014/main" id="{EA35AEF2-90DB-41AA-9CE1-F5530E238961}"/>
              </a:ext>
            </a:extLst>
          </p:cNvPr>
          <p:cNvGraphicFramePr/>
          <p:nvPr>
            <p:extLst>
              <p:ext uri="{D42A27DB-BD31-4B8C-83A1-F6EECF244321}">
                <p14:modId xmlns:p14="http://schemas.microsoft.com/office/powerpoint/2010/main" val="2771346507"/>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36693350"/>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13</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Summary</a:t>
            </a:r>
            <a:endParaRPr sz="3600" dirty="0"/>
          </a:p>
        </p:txBody>
      </p:sp>
      <p:sp>
        <p:nvSpPr>
          <p:cNvPr id="2" name="TextBox 1">
            <a:extLst>
              <a:ext uri="{FF2B5EF4-FFF2-40B4-BE49-F238E27FC236}">
                <a16:creationId xmlns:a16="http://schemas.microsoft.com/office/drawing/2014/main" id="{9FFE0571-8F04-4B46-AA39-5AC575BFB4E8}"/>
              </a:ext>
            </a:extLst>
          </p:cNvPr>
          <p:cNvSpPr txBox="1"/>
          <p:nvPr/>
        </p:nvSpPr>
        <p:spPr>
          <a:xfrm>
            <a:off x="1066800" y="1371600"/>
            <a:ext cx="4572000" cy="3359894"/>
          </a:xfrm>
          <a:prstGeom prst="rect">
            <a:avLst/>
          </a:prstGeom>
          <a:noFill/>
        </p:spPr>
        <p:txBody>
          <a:bodyPr wrap="square" rtlCol="0">
            <a:spAutoFit/>
          </a:bodyPr>
          <a:lstStyle/>
          <a:p>
            <a:pPr>
              <a:lnSpc>
                <a:spcPct val="150000"/>
              </a:lnSpc>
            </a:pPr>
            <a:r>
              <a:rPr lang="en-GB" dirty="0">
                <a:latin typeface="Tahoma" panose="020B0604030504040204" pitchFamily="34" charset="0"/>
                <a:ea typeface="Tahoma" panose="020B0604030504040204" pitchFamily="34" charset="0"/>
                <a:cs typeface="Tahoma" panose="020B0604030504040204" pitchFamily="34" charset="0"/>
              </a:rPr>
              <a:t>What </a:t>
            </a:r>
            <a:r>
              <a:rPr lang="en-GB" spc="-15" dirty="0">
                <a:solidFill>
                  <a:srgbClr val="FC4C02"/>
                </a:solidFill>
                <a:latin typeface="Tahoma" panose="020B0604030504040204" pitchFamily="34" charset="0"/>
                <a:ea typeface="Tahoma" panose="020B0604030504040204" pitchFamily="34" charset="0"/>
                <a:cs typeface="Tahoma" panose="020B0604030504040204" pitchFamily="34" charset="0"/>
              </a:rPr>
              <a:t>went well</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Many-to-many relationship</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UX</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Test coverage and static testing</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Use of CI tools</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Overall journey</a:t>
            </a:r>
          </a:p>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GB"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Diagram 4">
            <a:extLst>
              <a:ext uri="{FF2B5EF4-FFF2-40B4-BE49-F238E27FC236}">
                <a16:creationId xmlns:a16="http://schemas.microsoft.com/office/drawing/2014/main" id="{9C0BEE42-1BDD-4066-AFA2-F2828EB18FA8}"/>
              </a:ext>
            </a:extLst>
          </p:cNvPr>
          <p:cNvGraphicFramePr/>
          <p:nvPr>
            <p:extLst>
              <p:ext uri="{D42A27DB-BD31-4B8C-83A1-F6EECF244321}">
                <p14:modId xmlns:p14="http://schemas.microsoft.com/office/powerpoint/2010/main" val="964162252"/>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1EC6B4D-EEEE-4E77-A033-0340E0F2EBED}"/>
              </a:ext>
            </a:extLst>
          </p:cNvPr>
          <p:cNvSpPr txBox="1"/>
          <p:nvPr/>
        </p:nvSpPr>
        <p:spPr>
          <a:xfrm>
            <a:off x="6629398" y="1371600"/>
            <a:ext cx="3886201" cy="3359894"/>
          </a:xfrm>
          <a:prstGeom prst="rect">
            <a:avLst/>
          </a:prstGeom>
          <a:noFill/>
        </p:spPr>
        <p:txBody>
          <a:bodyPr wrap="square" rtlCol="0">
            <a:spAutoFit/>
          </a:bodyPr>
          <a:lstStyle/>
          <a:p>
            <a:pPr>
              <a:lnSpc>
                <a:spcPct val="150000"/>
              </a:lnSpc>
            </a:pPr>
            <a:r>
              <a:rPr lang="en-GB" dirty="0">
                <a:latin typeface="Tahoma" panose="020B0604030504040204" pitchFamily="34" charset="0"/>
                <a:ea typeface="Tahoma" panose="020B0604030504040204" pitchFamily="34" charset="0"/>
                <a:cs typeface="Tahoma" panose="020B0604030504040204" pitchFamily="34" charset="0"/>
              </a:rPr>
              <a:t>Improvements </a:t>
            </a:r>
            <a:r>
              <a:rPr lang="en-GB" spc="-15" dirty="0">
                <a:solidFill>
                  <a:srgbClr val="FC4C02"/>
                </a:solidFill>
                <a:latin typeface="Tahoma" panose="020B0604030504040204" pitchFamily="34" charset="0"/>
                <a:ea typeface="Tahoma" panose="020B0604030504040204" pitchFamily="34" charset="0"/>
                <a:cs typeface="Tahoma" panose="020B0604030504040204" pitchFamily="34" charset="0"/>
              </a:rPr>
              <a:t>for the future</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Project tracking</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Use of version control system</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Front end testing (Selenium)</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UX</a:t>
            </a:r>
          </a:p>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255989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374" y="889"/>
            <a:ext cx="12188825" cy="5942965"/>
          </a:xfrm>
          <a:custGeom>
            <a:avLst/>
            <a:gdLst/>
            <a:ahLst/>
            <a:cxnLst/>
            <a:rect l="l" t="t" r="r" b="b"/>
            <a:pathLst>
              <a:path w="12188825" h="5942965">
                <a:moveTo>
                  <a:pt x="0" y="5942952"/>
                </a:moveTo>
                <a:lnTo>
                  <a:pt x="12188825" y="5942952"/>
                </a:lnTo>
                <a:lnTo>
                  <a:pt x="12188825" y="0"/>
                </a:lnTo>
                <a:lnTo>
                  <a:pt x="0" y="0"/>
                </a:lnTo>
                <a:lnTo>
                  <a:pt x="0" y="5942952"/>
                </a:lnTo>
                <a:close/>
              </a:path>
            </a:pathLst>
          </a:custGeom>
          <a:solidFill>
            <a:srgbClr val="3D4146"/>
          </a:solidFill>
        </p:spPr>
        <p:txBody>
          <a:bodyPr wrap="square" lIns="0" tIns="0" rIns="0" bIns="0" rtlCol="0"/>
          <a:lstStyle/>
          <a:p>
            <a:endParaRPr/>
          </a:p>
        </p:txBody>
      </p:sp>
      <p:sp>
        <p:nvSpPr>
          <p:cNvPr id="3" name="object 3"/>
          <p:cNvSpPr/>
          <p:nvPr/>
        </p:nvSpPr>
        <p:spPr>
          <a:xfrm>
            <a:off x="921301" y="2272690"/>
            <a:ext cx="165100" cy="412115"/>
          </a:xfrm>
          <a:custGeom>
            <a:avLst/>
            <a:gdLst/>
            <a:ahLst/>
            <a:cxnLst/>
            <a:rect l="l" t="t" r="r" b="b"/>
            <a:pathLst>
              <a:path w="165100" h="412114">
                <a:moveTo>
                  <a:pt x="0" y="0"/>
                </a:moveTo>
                <a:lnTo>
                  <a:pt x="164744" y="0"/>
                </a:lnTo>
                <a:lnTo>
                  <a:pt x="164744" y="411949"/>
                </a:lnTo>
                <a:lnTo>
                  <a:pt x="0" y="411949"/>
                </a:lnTo>
                <a:lnTo>
                  <a:pt x="0" y="0"/>
                </a:lnTo>
                <a:close/>
              </a:path>
            </a:pathLst>
          </a:custGeom>
          <a:solidFill>
            <a:srgbClr val="FC4C02"/>
          </a:solidFill>
        </p:spPr>
        <p:txBody>
          <a:bodyPr wrap="square" lIns="0" tIns="0" rIns="0" bIns="0" rtlCol="0"/>
          <a:lstStyle/>
          <a:p>
            <a:endParaRPr/>
          </a:p>
        </p:txBody>
      </p:sp>
      <p:sp>
        <p:nvSpPr>
          <p:cNvPr id="4" name="object 4"/>
          <p:cNvSpPr/>
          <p:nvPr/>
        </p:nvSpPr>
        <p:spPr>
          <a:xfrm>
            <a:off x="1587" y="5943841"/>
            <a:ext cx="12190730" cy="914400"/>
          </a:xfrm>
          <a:custGeom>
            <a:avLst/>
            <a:gdLst/>
            <a:ahLst/>
            <a:cxnLst/>
            <a:rect l="l" t="t" r="r" b="b"/>
            <a:pathLst>
              <a:path w="12190730" h="914400">
                <a:moveTo>
                  <a:pt x="0" y="914158"/>
                </a:moveTo>
                <a:lnTo>
                  <a:pt x="12190412" y="914158"/>
                </a:lnTo>
                <a:lnTo>
                  <a:pt x="12190412" y="0"/>
                </a:lnTo>
                <a:lnTo>
                  <a:pt x="0" y="0"/>
                </a:lnTo>
                <a:lnTo>
                  <a:pt x="0" y="914158"/>
                </a:lnTo>
                <a:close/>
              </a:path>
            </a:pathLst>
          </a:custGeom>
          <a:solidFill>
            <a:srgbClr val="FFFFFF"/>
          </a:solidFill>
        </p:spPr>
        <p:txBody>
          <a:bodyPr wrap="square" lIns="0" tIns="0" rIns="0" bIns="0" rtlCol="0"/>
          <a:lstStyle/>
          <a:p>
            <a:endParaRPr/>
          </a:p>
        </p:txBody>
      </p:sp>
      <p:sp>
        <p:nvSpPr>
          <p:cNvPr id="5" name="object 5"/>
          <p:cNvSpPr/>
          <p:nvPr/>
        </p:nvSpPr>
        <p:spPr>
          <a:xfrm>
            <a:off x="9980968" y="6246850"/>
            <a:ext cx="1295044" cy="306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9997363" y="6493852"/>
            <a:ext cx="10795" cy="58419"/>
          </a:xfrm>
          <a:custGeom>
            <a:avLst/>
            <a:gdLst/>
            <a:ahLst/>
            <a:cxnLst/>
            <a:rect l="l" t="t" r="r" b="b"/>
            <a:pathLst>
              <a:path w="10795" h="58420">
                <a:moveTo>
                  <a:pt x="0" y="0"/>
                </a:moveTo>
                <a:lnTo>
                  <a:pt x="10312" y="0"/>
                </a:lnTo>
                <a:lnTo>
                  <a:pt x="10312" y="57988"/>
                </a:lnTo>
                <a:lnTo>
                  <a:pt x="0" y="57988"/>
                </a:lnTo>
                <a:lnTo>
                  <a:pt x="0" y="0"/>
                </a:lnTo>
                <a:close/>
              </a:path>
            </a:pathLst>
          </a:custGeom>
          <a:solidFill>
            <a:srgbClr val="000000"/>
          </a:solidFill>
        </p:spPr>
        <p:txBody>
          <a:bodyPr wrap="square" lIns="0" tIns="0" rIns="0" bIns="0" rtlCol="0"/>
          <a:lstStyle/>
          <a:p>
            <a:endParaRPr/>
          </a:p>
        </p:txBody>
      </p:sp>
      <p:sp>
        <p:nvSpPr>
          <p:cNvPr id="7" name="object 7"/>
          <p:cNvSpPr txBox="1">
            <a:spLocks noGrp="1"/>
          </p:cNvSpPr>
          <p:nvPr>
            <p:ph type="title"/>
          </p:nvPr>
        </p:nvSpPr>
        <p:spPr>
          <a:xfrm>
            <a:off x="1231562" y="2133600"/>
            <a:ext cx="9436438" cy="659155"/>
          </a:xfrm>
          <a:prstGeom prst="rect">
            <a:avLst/>
          </a:prstGeom>
        </p:spPr>
        <p:txBody>
          <a:bodyPr vert="horz" wrap="square" lIns="0" tIns="12700" rIns="0" bIns="0" rtlCol="0">
            <a:spAutoFit/>
          </a:bodyPr>
          <a:lstStyle/>
          <a:p>
            <a:pPr marL="12700">
              <a:lnSpc>
                <a:spcPct val="100000"/>
              </a:lnSpc>
              <a:spcBef>
                <a:spcPts val="100"/>
              </a:spcBef>
            </a:pPr>
            <a:r>
              <a:rPr lang="en-GB" spc="-15" dirty="0">
                <a:solidFill>
                  <a:srgbClr val="FFFFFF"/>
                </a:solidFill>
              </a:rPr>
              <a:t>Demonstration</a:t>
            </a:r>
            <a:endParaRPr spc="-15" dirty="0">
              <a:solidFill>
                <a:schemeClr val="bg1"/>
              </a:solidFill>
            </a:endParaRP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14</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graphicFrame>
        <p:nvGraphicFramePr>
          <p:cNvPr id="10" name="Diagram 9">
            <a:extLst>
              <a:ext uri="{FF2B5EF4-FFF2-40B4-BE49-F238E27FC236}">
                <a16:creationId xmlns:a16="http://schemas.microsoft.com/office/drawing/2014/main" id="{BEFAB1CA-DDB9-44B3-9E02-84FCBF97364C}"/>
              </a:ext>
            </a:extLst>
          </p:cNvPr>
          <p:cNvGraphicFramePr/>
          <p:nvPr>
            <p:extLst>
              <p:ext uri="{D42A27DB-BD31-4B8C-83A1-F6EECF244321}">
                <p14:modId xmlns:p14="http://schemas.microsoft.com/office/powerpoint/2010/main" val="3663432617"/>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8563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74" y="889"/>
            <a:ext cx="12188825" cy="5942965"/>
          </a:xfrm>
          <a:custGeom>
            <a:avLst/>
            <a:gdLst/>
            <a:ahLst/>
            <a:cxnLst/>
            <a:rect l="l" t="t" r="r" b="b"/>
            <a:pathLst>
              <a:path w="12188825" h="5942965">
                <a:moveTo>
                  <a:pt x="0" y="5942952"/>
                </a:moveTo>
                <a:lnTo>
                  <a:pt x="12188825" y="5942952"/>
                </a:lnTo>
                <a:lnTo>
                  <a:pt x="12188825" y="0"/>
                </a:lnTo>
                <a:lnTo>
                  <a:pt x="0" y="0"/>
                </a:lnTo>
                <a:lnTo>
                  <a:pt x="0" y="5942952"/>
                </a:lnTo>
                <a:close/>
              </a:path>
            </a:pathLst>
          </a:custGeom>
          <a:solidFill>
            <a:srgbClr val="3D4146"/>
          </a:solidFill>
        </p:spPr>
        <p:txBody>
          <a:bodyPr wrap="square" lIns="0" tIns="0" rIns="0" bIns="0" rtlCol="0"/>
          <a:lstStyle/>
          <a:p>
            <a:endParaRPr/>
          </a:p>
        </p:txBody>
      </p:sp>
      <p:sp>
        <p:nvSpPr>
          <p:cNvPr id="3" name="object 3"/>
          <p:cNvSpPr/>
          <p:nvPr/>
        </p:nvSpPr>
        <p:spPr>
          <a:xfrm>
            <a:off x="921301" y="2272690"/>
            <a:ext cx="165100" cy="412115"/>
          </a:xfrm>
          <a:custGeom>
            <a:avLst/>
            <a:gdLst/>
            <a:ahLst/>
            <a:cxnLst/>
            <a:rect l="l" t="t" r="r" b="b"/>
            <a:pathLst>
              <a:path w="165100" h="412114">
                <a:moveTo>
                  <a:pt x="0" y="0"/>
                </a:moveTo>
                <a:lnTo>
                  <a:pt x="164744" y="0"/>
                </a:lnTo>
                <a:lnTo>
                  <a:pt x="164744" y="411949"/>
                </a:lnTo>
                <a:lnTo>
                  <a:pt x="0" y="411949"/>
                </a:lnTo>
                <a:lnTo>
                  <a:pt x="0" y="0"/>
                </a:lnTo>
                <a:close/>
              </a:path>
            </a:pathLst>
          </a:custGeom>
          <a:solidFill>
            <a:srgbClr val="FC4C02"/>
          </a:solidFill>
        </p:spPr>
        <p:txBody>
          <a:bodyPr wrap="square" lIns="0" tIns="0" rIns="0" bIns="0" rtlCol="0"/>
          <a:lstStyle/>
          <a:p>
            <a:endParaRPr/>
          </a:p>
        </p:txBody>
      </p:sp>
      <p:sp>
        <p:nvSpPr>
          <p:cNvPr id="4" name="object 4"/>
          <p:cNvSpPr/>
          <p:nvPr/>
        </p:nvSpPr>
        <p:spPr>
          <a:xfrm>
            <a:off x="1587" y="5943841"/>
            <a:ext cx="12190730" cy="914400"/>
          </a:xfrm>
          <a:custGeom>
            <a:avLst/>
            <a:gdLst/>
            <a:ahLst/>
            <a:cxnLst/>
            <a:rect l="l" t="t" r="r" b="b"/>
            <a:pathLst>
              <a:path w="12190730" h="914400">
                <a:moveTo>
                  <a:pt x="0" y="914158"/>
                </a:moveTo>
                <a:lnTo>
                  <a:pt x="12190412" y="914158"/>
                </a:lnTo>
                <a:lnTo>
                  <a:pt x="12190412" y="0"/>
                </a:lnTo>
                <a:lnTo>
                  <a:pt x="0" y="0"/>
                </a:lnTo>
                <a:lnTo>
                  <a:pt x="0" y="914158"/>
                </a:lnTo>
                <a:close/>
              </a:path>
            </a:pathLst>
          </a:custGeom>
          <a:solidFill>
            <a:srgbClr val="FFFFFF"/>
          </a:solidFill>
        </p:spPr>
        <p:txBody>
          <a:bodyPr wrap="square" lIns="0" tIns="0" rIns="0" bIns="0" rtlCol="0"/>
          <a:lstStyle/>
          <a:p>
            <a:endParaRPr/>
          </a:p>
        </p:txBody>
      </p:sp>
      <p:sp>
        <p:nvSpPr>
          <p:cNvPr id="5" name="object 5"/>
          <p:cNvSpPr/>
          <p:nvPr/>
        </p:nvSpPr>
        <p:spPr>
          <a:xfrm>
            <a:off x="9980968" y="6246850"/>
            <a:ext cx="1295044" cy="3063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9997363" y="6493852"/>
            <a:ext cx="10795" cy="58419"/>
          </a:xfrm>
          <a:custGeom>
            <a:avLst/>
            <a:gdLst/>
            <a:ahLst/>
            <a:cxnLst/>
            <a:rect l="l" t="t" r="r" b="b"/>
            <a:pathLst>
              <a:path w="10795" h="58420">
                <a:moveTo>
                  <a:pt x="0" y="0"/>
                </a:moveTo>
                <a:lnTo>
                  <a:pt x="10312" y="0"/>
                </a:lnTo>
                <a:lnTo>
                  <a:pt x="10312" y="57988"/>
                </a:lnTo>
                <a:lnTo>
                  <a:pt x="0" y="57988"/>
                </a:lnTo>
                <a:lnTo>
                  <a:pt x="0" y="0"/>
                </a:lnTo>
                <a:close/>
              </a:path>
            </a:pathLst>
          </a:custGeom>
          <a:solidFill>
            <a:srgbClr val="000000"/>
          </a:solidFill>
        </p:spPr>
        <p:txBody>
          <a:bodyPr wrap="square" lIns="0" tIns="0" rIns="0" bIns="0" rtlCol="0"/>
          <a:lstStyle/>
          <a:p>
            <a:endParaRPr/>
          </a:p>
        </p:txBody>
      </p:sp>
      <p:sp>
        <p:nvSpPr>
          <p:cNvPr id="7" name="object 7"/>
          <p:cNvSpPr txBox="1">
            <a:spLocks noGrp="1"/>
          </p:cNvSpPr>
          <p:nvPr>
            <p:ph type="title"/>
          </p:nvPr>
        </p:nvSpPr>
        <p:spPr>
          <a:xfrm>
            <a:off x="1231562" y="2133600"/>
            <a:ext cx="9436438" cy="659155"/>
          </a:xfrm>
          <a:prstGeom prst="rect">
            <a:avLst/>
          </a:prstGeom>
        </p:spPr>
        <p:txBody>
          <a:bodyPr vert="horz" wrap="square" lIns="0" tIns="12700" rIns="0" bIns="0" rtlCol="0">
            <a:spAutoFit/>
          </a:bodyPr>
          <a:lstStyle/>
          <a:p>
            <a:pPr marL="12700">
              <a:lnSpc>
                <a:spcPct val="100000"/>
              </a:lnSpc>
              <a:spcBef>
                <a:spcPts val="100"/>
              </a:spcBef>
            </a:pPr>
            <a:r>
              <a:rPr lang="en-GB" spc="-15" dirty="0">
                <a:solidFill>
                  <a:srgbClr val="FFFFFF"/>
                </a:solidFill>
              </a:rPr>
              <a:t>Questions and Feedback</a:t>
            </a:r>
            <a:endParaRPr spc="-15" dirty="0">
              <a:solidFill>
                <a:schemeClr val="bg1"/>
              </a:solidFill>
            </a:endParaRP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15</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8" name="object 8"/>
          <p:cNvSpPr txBox="1"/>
          <p:nvPr/>
        </p:nvSpPr>
        <p:spPr>
          <a:xfrm>
            <a:off x="1216908" y="3196068"/>
            <a:ext cx="7080250" cy="741229"/>
          </a:xfrm>
          <a:prstGeom prst="rect">
            <a:avLst/>
          </a:prstGeom>
        </p:spPr>
        <p:txBody>
          <a:bodyPr vert="horz" wrap="square" lIns="0" tIns="12700" rIns="0" bIns="0" rtlCol="0">
            <a:spAutoFit/>
          </a:bodyPr>
          <a:lstStyle/>
          <a:p>
            <a:pPr marL="12700">
              <a:lnSpc>
                <a:spcPct val="100000"/>
              </a:lnSpc>
              <a:spcBef>
                <a:spcPts val="100"/>
              </a:spcBef>
            </a:pPr>
            <a:r>
              <a:rPr sz="2400" spc="-655" dirty="0">
                <a:solidFill>
                  <a:srgbClr val="FFFFFF"/>
                </a:solidFill>
                <a:latin typeface="Tahoma"/>
                <a:cs typeface="Tahoma"/>
              </a:rPr>
              <a:t>˃ </a:t>
            </a:r>
            <a:r>
              <a:rPr lang="en-GB" sz="2400" spc="-15" dirty="0">
                <a:solidFill>
                  <a:srgbClr val="FFFFFF"/>
                </a:solidFill>
              </a:rPr>
              <a:t>  Thank you for listening</a:t>
            </a:r>
          </a:p>
          <a:p>
            <a:pPr marL="12700">
              <a:lnSpc>
                <a:spcPct val="100000"/>
              </a:lnSpc>
              <a:spcBef>
                <a:spcPts val="100"/>
              </a:spcBef>
            </a:pPr>
            <a:endParaRPr sz="2250" dirty="0">
              <a:latin typeface="Times New Roman"/>
              <a:cs typeface="Times New Roman"/>
            </a:endParaRPr>
          </a:p>
        </p:txBody>
      </p:sp>
    </p:spTree>
    <p:extLst>
      <p:ext uri="{BB962C8B-B14F-4D97-AF65-F5344CB8AC3E}">
        <p14:creationId xmlns:p14="http://schemas.microsoft.com/office/powerpoint/2010/main" val="765446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44939" y="750569"/>
            <a:ext cx="9592945" cy="429133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FFFF"/>
                </a:solidFill>
                <a:latin typeface="Tahoma"/>
                <a:cs typeface="Tahoma"/>
              </a:rPr>
              <a:t>BAE</a:t>
            </a:r>
            <a:r>
              <a:rPr sz="1600" b="1" spc="20" dirty="0">
                <a:solidFill>
                  <a:srgbClr val="FFFFFF"/>
                </a:solidFill>
                <a:latin typeface="Tahoma"/>
                <a:cs typeface="Tahoma"/>
              </a:rPr>
              <a:t> </a:t>
            </a:r>
            <a:r>
              <a:rPr sz="1600" b="1" spc="-10" dirty="0">
                <a:solidFill>
                  <a:srgbClr val="FFFFFF"/>
                </a:solidFill>
                <a:latin typeface="Tahoma"/>
                <a:cs typeface="Tahoma"/>
              </a:rPr>
              <a:t>SYSTEMS</a:t>
            </a:r>
            <a:endParaRPr sz="1600">
              <a:latin typeface="Tahoma"/>
              <a:cs typeface="Tahoma"/>
            </a:endParaRPr>
          </a:p>
          <a:p>
            <a:pPr marL="12700" marR="7669530">
              <a:lnSpc>
                <a:spcPct val="100000"/>
              </a:lnSpc>
            </a:pPr>
            <a:r>
              <a:rPr sz="1600" spc="-10" dirty="0">
                <a:solidFill>
                  <a:srgbClr val="FFFFFF"/>
                </a:solidFill>
                <a:latin typeface="Tahoma"/>
                <a:cs typeface="Tahoma"/>
              </a:rPr>
              <a:t>Surrey Research </a:t>
            </a:r>
            <a:r>
              <a:rPr sz="1600" spc="-15" dirty="0">
                <a:solidFill>
                  <a:srgbClr val="FFFFFF"/>
                </a:solidFill>
                <a:latin typeface="Tahoma"/>
                <a:cs typeface="Tahoma"/>
              </a:rPr>
              <a:t>Park  </a:t>
            </a:r>
            <a:r>
              <a:rPr sz="1600" spc="-10" dirty="0">
                <a:solidFill>
                  <a:srgbClr val="FFFFFF"/>
                </a:solidFill>
                <a:latin typeface="Tahoma"/>
                <a:cs typeface="Tahoma"/>
              </a:rPr>
              <a:t>Guildford</a:t>
            </a:r>
            <a:endParaRPr sz="1600">
              <a:latin typeface="Tahoma"/>
              <a:cs typeface="Tahoma"/>
            </a:endParaRPr>
          </a:p>
          <a:p>
            <a:pPr marL="12700" marR="8787765">
              <a:lnSpc>
                <a:spcPct val="100000"/>
              </a:lnSpc>
            </a:pPr>
            <a:r>
              <a:rPr sz="1600" spc="-10" dirty="0">
                <a:solidFill>
                  <a:srgbClr val="FFFFFF"/>
                </a:solidFill>
                <a:latin typeface="Tahoma"/>
                <a:cs typeface="Tahoma"/>
              </a:rPr>
              <a:t>Surrey  </a:t>
            </a:r>
            <a:r>
              <a:rPr sz="1600" spc="-5" dirty="0">
                <a:solidFill>
                  <a:srgbClr val="FFFFFF"/>
                </a:solidFill>
                <a:latin typeface="Tahoma"/>
                <a:cs typeface="Tahoma"/>
              </a:rPr>
              <a:t>GU2</a:t>
            </a:r>
            <a:r>
              <a:rPr sz="1600" spc="-80" dirty="0">
                <a:solidFill>
                  <a:srgbClr val="FFFFFF"/>
                </a:solidFill>
                <a:latin typeface="Tahoma"/>
                <a:cs typeface="Tahoma"/>
              </a:rPr>
              <a:t> </a:t>
            </a:r>
            <a:r>
              <a:rPr sz="1600" spc="-5" dirty="0">
                <a:solidFill>
                  <a:srgbClr val="FFFFFF"/>
                </a:solidFill>
                <a:latin typeface="Tahoma"/>
                <a:cs typeface="Tahoma"/>
              </a:rPr>
              <a:t>7YP</a:t>
            </a:r>
            <a:endParaRPr sz="1600">
              <a:latin typeface="Tahoma"/>
              <a:cs typeface="Tahoma"/>
            </a:endParaRPr>
          </a:p>
          <a:p>
            <a:pPr marL="12700">
              <a:lnSpc>
                <a:spcPct val="100000"/>
              </a:lnSpc>
            </a:pPr>
            <a:r>
              <a:rPr sz="1600" spc="-10" dirty="0">
                <a:solidFill>
                  <a:srgbClr val="FFFFFF"/>
                </a:solidFill>
                <a:latin typeface="Tahoma"/>
                <a:cs typeface="Tahoma"/>
              </a:rPr>
              <a:t>United</a:t>
            </a:r>
            <a:r>
              <a:rPr sz="1600" spc="15" dirty="0">
                <a:solidFill>
                  <a:srgbClr val="FFFFFF"/>
                </a:solidFill>
                <a:latin typeface="Tahoma"/>
                <a:cs typeface="Tahoma"/>
              </a:rPr>
              <a:t> </a:t>
            </a:r>
            <a:r>
              <a:rPr sz="1600" spc="-5" dirty="0">
                <a:solidFill>
                  <a:srgbClr val="FFFFFF"/>
                </a:solidFill>
                <a:latin typeface="Tahoma"/>
                <a:cs typeface="Tahoma"/>
              </a:rPr>
              <a:t>Kingdom</a:t>
            </a:r>
            <a:endParaRPr sz="1600">
              <a:latin typeface="Tahoma"/>
              <a:cs typeface="Tahoma"/>
            </a:endParaRPr>
          </a:p>
          <a:p>
            <a:pPr>
              <a:lnSpc>
                <a:spcPct val="100000"/>
              </a:lnSpc>
              <a:spcBef>
                <a:spcPts val="20"/>
              </a:spcBef>
            </a:pPr>
            <a:endParaRPr sz="1650">
              <a:latin typeface="Times New Roman"/>
              <a:cs typeface="Times New Roman"/>
            </a:endParaRPr>
          </a:p>
          <a:p>
            <a:pPr marL="12700">
              <a:lnSpc>
                <a:spcPct val="100000"/>
              </a:lnSpc>
            </a:pPr>
            <a:r>
              <a:rPr sz="1600" spc="-75" dirty="0">
                <a:solidFill>
                  <a:srgbClr val="FFFFFF"/>
                </a:solidFill>
                <a:latin typeface="Tahoma"/>
                <a:cs typeface="Tahoma"/>
              </a:rPr>
              <a:t>T: </a:t>
            </a:r>
            <a:r>
              <a:rPr sz="1600" spc="-5" dirty="0">
                <a:solidFill>
                  <a:srgbClr val="FFFFFF"/>
                </a:solidFill>
                <a:latin typeface="Tahoma"/>
                <a:cs typeface="Tahoma"/>
              </a:rPr>
              <a:t>+44 </a:t>
            </a:r>
            <a:r>
              <a:rPr sz="1600" dirty="0">
                <a:solidFill>
                  <a:srgbClr val="FFFFFF"/>
                </a:solidFill>
                <a:latin typeface="Tahoma"/>
                <a:cs typeface="Tahoma"/>
              </a:rPr>
              <a:t>(0)1483 </a:t>
            </a:r>
            <a:r>
              <a:rPr sz="1600" spc="-5" dirty="0">
                <a:solidFill>
                  <a:srgbClr val="FFFFFF"/>
                </a:solidFill>
                <a:latin typeface="Tahoma"/>
                <a:cs typeface="Tahoma"/>
              </a:rPr>
              <a:t>816000</a:t>
            </a:r>
            <a:endParaRPr sz="1600">
              <a:latin typeface="Tahoma"/>
              <a:cs typeface="Tahoma"/>
            </a:endParaRPr>
          </a:p>
          <a:p>
            <a:pPr marL="12700">
              <a:lnSpc>
                <a:spcPct val="100000"/>
              </a:lnSpc>
            </a:pPr>
            <a:r>
              <a:rPr sz="1600" spc="-30" dirty="0">
                <a:solidFill>
                  <a:srgbClr val="FFFFFF"/>
                </a:solidFill>
                <a:latin typeface="Tahoma"/>
                <a:cs typeface="Tahoma"/>
              </a:rPr>
              <a:t>F: </a:t>
            </a:r>
            <a:r>
              <a:rPr sz="1600" spc="-5" dirty="0">
                <a:solidFill>
                  <a:srgbClr val="FFFFFF"/>
                </a:solidFill>
                <a:latin typeface="Tahoma"/>
                <a:cs typeface="Tahoma"/>
              </a:rPr>
              <a:t>+44 </a:t>
            </a:r>
            <a:r>
              <a:rPr sz="1600" dirty="0">
                <a:solidFill>
                  <a:srgbClr val="FFFFFF"/>
                </a:solidFill>
                <a:latin typeface="Tahoma"/>
                <a:cs typeface="Tahoma"/>
              </a:rPr>
              <a:t>(0)1483</a:t>
            </a:r>
            <a:r>
              <a:rPr sz="1600" spc="-30" dirty="0">
                <a:solidFill>
                  <a:srgbClr val="FFFFFF"/>
                </a:solidFill>
                <a:latin typeface="Tahoma"/>
                <a:cs typeface="Tahoma"/>
              </a:rPr>
              <a:t> </a:t>
            </a:r>
            <a:r>
              <a:rPr sz="1600" spc="-5" dirty="0">
                <a:solidFill>
                  <a:srgbClr val="FFFFFF"/>
                </a:solidFill>
                <a:latin typeface="Tahoma"/>
                <a:cs typeface="Tahoma"/>
              </a:rPr>
              <a:t>816144</a:t>
            </a:r>
            <a:endParaRPr sz="1600">
              <a:latin typeface="Tahoma"/>
              <a:cs typeface="Tahoma"/>
            </a:endParaRPr>
          </a:p>
          <a:p>
            <a:pPr>
              <a:lnSpc>
                <a:spcPct val="100000"/>
              </a:lnSpc>
            </a:pPr>
            <a:endParaRPr sz="1900">
              <a:latin typeface="Times New Roman"/>
              <a:cs typeface="Times New Roman"/>
            </a:endParaRPr>
          </a:p>
          <a:p>
            <a:pPr marL="12700">
              <a:lnSpc>
                <a:spcPct val="100000"/>
              </a:lnSpc>
              <a:spcBef>
                <a:spcPts val="1170"/>
              </a:spcBef>
            </a:pPr>
            <a:r>
              <a:rPr sz="1200" spc="-5" dirty="0">
                <a:solidFill>
                  <a:srgbClr val="FFFFFF"/>
                </a:solidFill>
                <a:latin typeface="Tahoma"/>
                <a:cs typeface="Tahoma"/>
              </a:rPr>
              <a:t>Copyright © </a:t>
            </a:r>
            <a:r>
              <a:rPr sz="1200" dirty="0">
                <a:solidFill>
                  <a:srgbClr val="FFFFFF"/>
                </a:solidFill>
                <a:latin typeface="Tahoma"/>
                <a:cs typeface="Tahoma"/>
              </a:rPr>
              <a:t>2017 </a:t>
            </a:r>
            <a:r>
              <a:rPr sz="1200" spc="-5" dirty="0">
                <a:solidFill>
                  <a:srgbClr val="FFFFFF"/>
                </a:solidFill>
                <a:latin typeface="Tahoma"/>
                <a:cs typeface="Tahoma"/>
              </a:rPr>
              <a:t>BAE Systems. </a:t>
            </a:r>
            <a:r>
              <a:rPr sz="1200" dirty="0">
                <a:solidFill>
                  <a:srgbClr val="FFFFFF"/>
                </a:solidFill>
                <a:latin typeface="Tahoma"/>
                <a:cs typeface="Tahoma"/>
              </a:rPr>
              <a:t>All </a:t>
            </a:r>
            <a:r>
              <a:rPr sz="1200" spc="-5" dirty="0">
                <a:solidFill>
                  <a:srgbClr val="FFFFFF"/>
                </a:solidFill>
                <a:latin typeface="Tahoma"/>
                <a:cs typeface="Tahoma"/>
              </a:rPr>
              <a:t>Rights</a:t>
            </a:r>
            <a:r>
              <a:rPr sz="1200" spc="10" dirty="0">
                <a:solidFill>
                  <a:srgbClr val="FFFFFF"/>
                </a:solidFill>
                <a:latin typeface="Tahoma"/>
                <a:cs typeface="Tahoma"/>
              </a:rPr>
              <a:t> </a:t>
            </a:r>
            <a:r>
              <a:rPr sz="1200" spc="-10" dirty="0">
                <a:solidFill>
                  <a:srgbClr val="FFFFFF"/>
                </a:solidFill>
                <a:latin typeface="Tahoma"/>
                <a:cs typeface="Tahoma"/>
              </a:rPr>
              <a:t>Reserved.</a:t>
            </a:r>
            <a:endParaRPr sz="1200">
              <a:latin typeface="Tahoma"/>
              <a:cs typeface="Tahoma"/>
            </a:endParaRPr>
          </a:p>
          <a:p>
            <a:pPr>
              <a:lnSpc>
                <a:spcPct val="100000"/>
              </a:lnSpc>
            </a:pPr>
            <a:endParaRPr sz="1250">
              <a:latin typeface="Times New Roman"/>
              <a:cs typeface="Times New Roman"/>
            </a:endParaRPr>
          </a:p>
          <a:p>
            <a:pPr marL="12700">
              <a:lnSpc>
                <a:spcPct val="100000"/>
              </a:lnSpc>
            </a:pPr>
            <a:r>
              <a:rPr sz="1200" spc="-5" dirty="0">
                <a:solidFill>
                  <a:srgbClr val="FFFFFF"/>
                </a:solidFill>
                <a:latin typeface="Tahoma"/>
                <a:cs typeface="Tahoma"/>
              </a:rPr>
              <a:t>BAE SYSTEMS, the BAE SYSTEMS Logo and the product names referenced </a:t>
            </a:r>
            <a:r>
              <a:rPr sz="1200" dirty="0">
                <a:solidFill>
                  <a:srgbClr val="FFFFFF"/>
                </a:solidFill>
                <a:latin typeface="Tahoma"/>
                <a:cs typeface="Tahoma"/>
              </a:rPr>
              <a:t>herein </a:t>
            </a:r>
            <a:r>
              <a:rPr sz="1200" spc="-5" dirty="0">
                <a:solidFill>
                  <a:srgbClr val="FFFFFF"/>
                </a:solidFill>
                <a:latin typeface="Tahoma"/>
                <a:cs typeface="Tahoma"/>
              </a:rPr>
              <a:t>are </a:t>
            </a:r>
            <a:r>
              <a:rPr sz="1200" spc="-10" dirty="0">
                <a:solidFill>
                  <a:srgbClr val="FFFFFF"/>
                </a:solidFill>
                <a:latin typeface="Tahoma"/>
                <a:cs typeface="Tahoma"/>
              </a:rPr>
              <a:t>trademarks </a:t>
            </a:r>
            <a:r>
              <a:rPr sz="1200" spc="-5" dirty="0">
                <a:solidFill>
                  <a:srgbClr val="FFFFFF"/>
                </a:solidFill>
                <a:latin typeface="Tahoma"/>
                <a:cs typeface="Tahoma"/>
              </a:rPr>
              <a:t>of BAE Systems</a:t>
            </a:r>
            <a:r>
              <a:rPr sz="1200" spc="190" dirty="0">
                <a:solidFill>
                  <a:srgbClr val="FFFFFF"/>
                </a:solidFill>
                <a:latin typeface="Tahoma"/>
                <a:cs typeface="Tahoma"/>
              </a:rPr>
              <a:t> </a:t>
            </a:r>
            <a:r>
              <a:rPr sz="1200" spc="-5" dirty="0">
                <a:solidFill>
                  <a:srgbClr val="FFFFFF"/>
                </a:solidFill>
                <a:latin typeface="Tahoma"/>
                <a:cs typeface="Tahoma"/>
              </a:rPr>
              <a:t>plc.</a:t>
            </a:r>
            <a:endParaRPr sz="1200">
              <a:latin typeface="Tahoma"/>
              <a:cs typeface="Tahoma"/>
            </a:endParaRPr>
          </a:p>
          <a:p>
            <a:pPr>
              <a:lnSpc>
                <a:spcPct val="100000"/>
              </a:lnSpc>
              <a:spcBef>
                <a:spcPts val="5"/>
              </a:spcBef>
            </a:pPr>
            <a:endParaRPr sz="1250">
              <a:latin typeface="Times New Roman"/>
              <a:cs typeface="Times New Roman"/>
            </a:endParaRPr>
          </a:p>
          <a:p>
            <a:pPr marL="12700" marR="41275">
              <a:lnSpc>
                <a:spcPct val="100000"/>
              </a:lnSpc>
            </a:pPr>
            <a:r>
              <a:rPr sz="1200" dirty="0">
                <a:solidFill>
                  <a:srgbClr val="FFFFFF"/>
                </a:solidFill>
                <a:latin typeface="Tahoma"/>
                <a:cs typeface="Tahoma"/>
              </a:rPr>
              <a:t>No </a:t>
            </a:r>
            <a:r>
              <a:rPr sz="1200" spc="-5" dirty="0">
                <a:solidFill>
                  <a:srgbClr val="FFFFFF"/>
                </a:solidFill>
                <a:latin typeface="Tahoma"/>
                <a:cs typeface="Tahoma"/>
              </a:rPr>
              <a:t>part of this document </a:t>
            </a:r>
            <a:r>
              <a:rPr sz="1200" spc="-10" dirty="0">
                <a:solidFill>
                  <a:srgbClr val="FFFFFF"/>
                </a:solidFill>
                <a:latin typeface="Tahoma"/>
                <a:cs typeface="Tahoma"/>
              </a:rPr>
              <a:t>may </a:t>
            </a:r>
            <a:r>
              <a:rPr sz="1200" spc="-5" dirty="0">
                <a:solidFill>
                  <a:srgbClr val="FFFFFF"/>
                </a:solidFill>
                <a:latin typeface="Tahoma"/>
                <a:cs typeface="Tahoma"/>
              </a:rPr>
              <a:t>be copied, reproduced, </a:t>
            </a:r>
            <a:r>
              <a:rPr sz="1200" spc="-10" dirty="0">
                <a:solidFill>
                  <a:srgbClr val="FFFFFF"/>
                </a:solidFill>
                <a:latin typeface="Tahoma"/>
                <a:cs typeface="Tahoma"/>
              </a:rPr>
              <a:t>adapted </a:t>
            </a:r>
            <a:r>
              <a:rPr sz="1200" spc="-5" dirty="0">
                <a:solidFill>
                  <a:srgbClr val="FFFFFF"/>
                </a:solidFill>
                <a:latin typeface="Tahoma"/>
                <a:cs typeface="Tahoma"/>
              </a:rPr>
              <a:t>or redistributed in </a:t>
            </a:r>
            <a:r>
              <a:rPr sz="1200" spc="-10" dirty="0">
                <a:solidFill>
                  <a:srgbClr val="FFFFFF"/>
                </a:solidFill>
                <a:latin typeface="Tahoma"/>
                <a:cs typeface="Tahoma"/>
              </a:rPr>
              <a:t>any </a:t>
            </a:r>
            <a:r>
              <a:rPr sz="1200" spc="-5" dirty="0">
                <a:solidFill>
                  <a:srgbClr val="FFFFFF"/>
                </a:solidFill>
                <a:latin typeface="Tahoma"/>
                <a:cs typeface="Tahoma"/>
              </a:rPr>
              <a:t>form or by </a:t>
            </a:r>
            <a:r>
              <a:rPr sz="1200" spc="-10" dirty="0">
                <a:solidFill>
                  <a:srgbClr val="FFFFFF"/>
                </a:solidFill>
                <a:latin typeface="Tahoma"/>
                <a:cs typeface="Tahoma"/>
              </a:rPr>
              <a:t>any </a:t>
            </a:r>
            <a:r>
              <a:rPr sz="1200" spc="-5" dirty="0">
                <a:solidFill>
                  <a:srgbClr val="FFFFFF"/>
                </a:solidFill>
                <a:latin typeface="Tahoma"/>
                <a:cs typeface="Tahoma"/>
              </a:rPr>
              <a:t>means without the express prior written  consent of </a:t>
            </a:r>
            <a:r>
              <a:rPr sz="1200" dirty="0">
                <a:solidFill>
                  <a:srgbClr val="FFFFFF"/>
                </a:solidFill>
                <a:latin typeface="Tahoma"/>
                <a:cs typeface="Tahoma"/>
              </a:rPr>
              <a:t>BAE</a:t>
            </a:r>
            <a:r>
              <a:rPr sz="1200" spc="20" dirty="0">
                <a:solidFill>
                  <a:srgbClr val="FFFFFF"/>
                </a:solidFill>
                <a:latin typeface="Tahoma"/>
                <a:cs typeface="Tahoma"/>
              </a:rPr>
              <a:t> </a:t>
            </a:r>
            <a:r>
              <a:rPr sz="1200" spc="-5" dirty="0">
                <a:solidFill>
                  <a:srgbClr val="FFFFFF"/>
                </a:solidFill>
                <a:latin typeface="Tahoma"/>
                <a:cs typeface="Tahoma"/>
              </a:rPr>
              <a:t>Systems.</a:t>
            </a:r>
            <a:endParaRPr sz="1200">
              <a:latin typeface="Tahoma"/>
              <a:cs typeface="Tahoma"/>
            </a:endParaRPr>
          </a:p>
          <a:p>
            <a:pPr>
              <a:lnSpc>
                <a:spcPct val="100000"/>
              </a:lnSpc>
            </a:pPr>
            <a:endParaRPr sz="1250">
              <a:latin typeface="Times New Roman"/>
              <a:cs typeface="Times New Roman"/>
            </a:endParaRPr>
          </a:p>
          <a:p>
            <a:pPr marL="12700" marR="5080">
              <a:lnSpc>
                <a:spcPct val="100000"/>
              </a:lnSpc>
            </a:pPr>
            <a:r>
              <a:rPr sz="1200" spc="-5" dirty="0">
                <a:solidFill>
                  <a:srgbClr val="FFFFFF"/>
                </a:solidFill>
                <a:latin typeface="Tahoma"/>
                <a:cs typeface="Tahoma"/>
              </a:rPr>
              <a:t>BAE Systems Applied Intelligence Limited registered in England and </a:t>
            </a:r>
            <a:r>
              <a:rPr sz="1200" spc="-15" dirty="0">
                <a:solidFill>
                  <a:srgbClr val="FFFFFF"/>
                </a:solidFill>
                <a:latin typeface="Tahoma"/>
                <a:cs typeface="Tahoma"/>
              </a:rPr>
              <a:t>Wales </a:t>
            </a:r>
            <a:r>
              <a:rPr sz="1200" spc="-10" dirty="0">
                <a:solidFill>
                  <a:srgbClr val="FFFFFF"/>
                </a:solidFill>
                <a:latin typeface="Tahoma"/>
                <a:cs typeface="Tahoma"/>
              </a:rPr>
              <a:t>Company No. </a:t>
            </a:r>
            <a:r>
              <a:rPr sz="1200" spc="-5" dirty="0">
                <a:solidFill>
                  <a:srgbClr val="FFFFFF"/>
                </a:solidFill>
                <a:latin typeface="Tahoma"/>
                <a:cs typeface="Tahoma"/>
              </a:rPr>
              <a:t>1337451 with its registered office at </a:t>
            </a:r>
            <a:r>
              <a:rPr sz="1200" dirty="0">
                <a:solidFill>
                  <a:srgbClr val="FFFFFF"/>
                </a:solidFill>
                <a:latin typeface="Tahoma"/>
                <a:cs typeface="Tahoma"/>
              </a:rPr>
              <a:t>Surrey </a:t>
            </a:r>
            <a:r>
              <a:rPr sz="1200" spc="-10" dirty="0">
                <a:solidFill>
                  <a:srgbClr val="FFFFFF"/>
                </a:solidFill>
                <a:latin typeface="Tahoma"/>
                <a:cs typeface="Tahoma"/>
              </a:rPr>
              <a:t>Research  Park, </a:t>
            </a:r>
            <a:r>
              <a:rPr sz="1200" spc="-5" dirty="0">
                <a:solidFill>
                  <a:srgbClr val="FFFFFF"/>
                </a:solidFill>
                <a:latin typeface="Tahoma"/>
                <a:cs typeface="Tahoma"/>
              </a:rPr>
              <a:t>Guildford, England, </a:t>
            </a:r>
            <a:r>
              <a:rPr sz="1200" dirty="0">
                <a:solidFill>
                  <a:srgbClr val="FFFFFF"/>
                </a:solidFill>
                <a:latin typeface="Tahoma"/>
                <a:cs typeface="Tahoma"/>
              </a:rPr>
              <a:t>GU2</a:t>
            </a:r>
            <a:r>
              <a:rPr sz="1200" spc="15" dirty="0">
                <a:solidFill>
                  <a:srgbClr val="FFFFFF"/>
                </a:solidFill>
                <a:latin typeface="Tahoma"/>
                <a:cs typeface="Tahoma"/>
              </a:rPr>
              <a:t> </a:t>
            </a:r>
            <a:r>
              <a:rPr sz="1200" spc="-45" dirty="0">
                <a:solidFill>
                  <a:srgbClr val="FFFFFF"/>
                </a:solidFill>
                <a:latin typeface="Tahoma"/>
                <a:cs typeface="Tahoma"/>
              </a:rPr>
              <a:t>7YP.</a:t>
            </a:r>
            <a:endParaRPr sz="1200">
              <a:latin typeface="Tahoma"/>
              <a:cs typeface="Tahoma"/>
            </a:endParaRPr>
          </a:p>
        </p:txBody>
      </p:sp>
      <p:sp>
        <p:nvSpPr>
          <p:cNvPr id="3" name="object 3"/>
          <p:cNvSpPr/>
          <p:nvPr/>
        </p:nvSpPr>
        <p:spPr>
          <a:xfrm>
            <a:off x="1587" y="5943841"/>
            <a:ext cx="12190730" cy="914400"/>
          </a:xfrm>
          <a:custGeom>
            <a:avLst/>
            <a:gdLst/>
            <a:ahLst/>
            <a:cxnLst/>
            <a:rect l="l" t="t" r="r" b="b"/>
            <a:pathLst>
              <a:path w="12190730" h="914400">
                <a:moveTo>
                  <a:pt x="0" y="914158"/>
                </a:moveTo>
                <a:lnTo>
                  <a:pt x="12190412" y="914158"/>
                </a:lnTo>
                <a:lnTo>
                  <a:pt x="12190412" y="0"/>
                </a:lnTo>
                <a:lnTo>
                  <a:pt x="0" y="0"/>
                </a:lnTo>
                <a:lnTo>
                  <a:pt x="0" y="914158"/>
                </a:lnTo>
                <a:close/>
              </a:path>
            </a:pathLst>
          </a:custGeom>
          <a:solidFill>
            <a:srgbClr val="FFFFFF"/>
          </a:solidFill>
        </p:spPr>
        <p:txBody>
          <a:bodyPr wrap="square" lIns="0" tIns="0" rIns="0" bIns="0" rtlCol="0"/>
          <a:lstStyle/>
          <a:p>
            <a:endParaRPr/>
          </a:p>
        </p:txBody>
      </p:sp>
      <p:sp>
        <p:nvSpPr>
          <p:cNvPr id="4" name="object 4"/>
          <p:cNvSpPr/>
          <p:nvPr/>
        </p:nvSpPr>
        <p:spPr>
          <a:xfrm>
            <a:off x="9980968" y="6246850"/>
            <a:ext cx="1295044" cy="30634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997363" y="6493852"/>
            <a:ext cx="10795" cy="58419"/>
          </a:xfrm>
          <a:custGeom>
            <a:avLst/>
            <a:gdLst/>
            <a:ahLst/>
            <a:cxnLst/>
            <a:rect l="l" t="t" r="r" b="b"/>
            <a:pathLst>
              <a:path w="10795" h="58420">
                <a:moveTo>
                  <a:pt x="0" y="0"/>
                </a:moveTo>
                <a:lnTo>
                  <a:pt x="10312" y="0"/>
                </a:lnTo>
                <a:lnTo>
                  <a:pt x="10312" y="57988"/>
                </a:lnTo>
                <a:lnTo>
                  <a:pt x="0" y="57988"/>
                </a:lnTo>
                <a:lnTo>
                  <a:pt x="0"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16</a:t>
            </a:fld>
            <a:r>
              <a:rPr sz="1200" baseline="-6944" dirty="0"/>
              <a:t> </a:t>
            </a:r>
            <a:r>
              <a:rPr sz="800" dirty="0"/>
              <a:t>| </a:t>
            </a:r>
            <a:r>
              <a:rPr sz="800" spc="-5" dirty="0"/>
              <a:t>Copyright </a:t>
            </a:r>
            <a:r>
              <a:rPr sz="800" dirty="0"/>
              <a:t>© </a:t>
            </a:r>
            <a:r>
              <a:rPr sz="800" spc="5" dirty="0"/>
              <a:t>2017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2</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The</a:t>
            </a:r>
            <a:r>
              <a:rPr lang="en-GB" sz="3600" dirty="0"/>
              <a:t> </a:t>
            </a:r>
            <a:r>
              <a:rPr lang="en-GB" sz="3600" spc="-15" dirty="0">
                <a:solidFill>
                  <a:srgbClr val="FC4C02"/>
                </a:solidFill>
              </a:rPr>
              <a:t>brief</a:t>
            </a:r>
            <a:endParaRPr sz="3600" dirty="0"/>
          </a:p>
        </p:txBody>
      </p:sp>
      <p:sp>
        <p:nvSpPr>
          <p:cNvPr id="2" name="TextBox 1">
            <a:extLst>
              <a:ext uri="{FF2B5EF4-FFF2-40B4-BE49-F238E27FC236}">
                <a16:creationId xmlns:a16="http://schemas.microsoft.com/office/drawing/2014/main" id="{9FFE0571-8F04-4B46-AA39-5AC575BFB4E8}"/>
              </a:ext>
            </a:extLst>
          </p:cNvPr>
          <p:cNvSpPr txBox="1"/>
          <p:nvPr/>
        </p:nvSpPr>
        <p:spPr>
          <a:xfrm>
            <a:off x="1066800" y="1371600"/>
            <a:ext cx="9824582" cy="211339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Solo Project</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Full-stack application</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Technologies</a:t>
            </a:r>
          </a:p>
          <a:p>
            <a:pPr marL="285750" indent="-285750">
              <a:lnSpc>
                <a:spcPct val="150000"/>
              </a:lnSpc>
              <a:buFont typeface="Arial" panose="020B0604020202020204" pitchFamily="34" charset="0"/>
              <a:buChar char="•"/>
            </a:pPr>
            <a:r>
              <a:rPr lang="en-GB" dirty="0">
                <a:latin typeface="Tahoma" panose="020B0604030504040204" pitchFamily="34" charset="0"/>
                <a:ea typeface="Tahoma" panose="020B0604030504040204" pitchFamily="34" charset="0"/>
                <a:cs typeface="Tahoma" panose="020B0604030504040204" pitchFamily="34" charset="0"/>
              </a:rPr>
              <a:t>CRUD manipulation</a:t>
            </a:r>
          </a:p>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Diagram 4">
            <a:extLst>
              <a:ext uri="{FF2B5EF4-FFF2-40B4-BE49-F238E27FC236}">
                <a16:creationId xmlns:a16="http://schemas.microsoft.com/office/drawing/2014/main" id="{9C0BEE42-1BDD-4066-AFA2-F2828EB18FA8}"/>
              </a:ext>
            </a:extLst>
          </p:cNvPr>
          <p:cNvGraphicFramePr/>
          <p:nvPr>
            <p:extLst>
              <p:ext uri="{D42A27DB-BD31-4B8C-83A1-F6EECF244321}">
                <p14:modId xmlns:p14="http://schemas.microsoft.com/office/powerpoint/2010/main" val="991968047"/>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3</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My </a:t>
            </a:r>
            <a:r>
              <a:rPr lang="en-GB" sz="3600" spc="-15" dirty="0">
                <a:solidFill>
                  <a:srgbClr val="FC4C02"/>
                </a:solidFill>
              </a:rPr>
              <a:t>solution</a:t>
            </a:r>
            <a:endParaRPr sz="3600" dirty="0"/>
          </a:p>
        </p:txBody>
      </p:sp>
      <p:graphicFrame>
        <p:nvGraphicFramePr>
          <p:cNvPr id="7" name="Diagram 6">
            <a:extLst>
              <a:ext uri="{FF2B5EF4-FFF2-40B4-BE49-F238E27FC236}">
                <a16:creationId xmlns:a16="http://schemas.microsoft.com/office/drawing/2014/main" id="{4003770C-B493-41E0-B9B4-966888434123}"/>
              </a:ext>
            </a:extLst>
          </p:cNvPr>
          <p:cNvGraphicFramePr/>
          <p:nvPr>
            <p:extLst>
              <p:ext uri="{D42A27DB-BD31-4B8C-83A1-F6EECF244321}">
                <p14:modId xmlns:p14="http://schemas.microsoft.com/office/powerpoint/2010/main" val="1985705065"/>
              </p:ext>
            </p:extLst>
          </p:nvPr>
        </p:nvGraphicFramePr>
        <p:xfrm>
          <a:off x="457199" y="5562600"/>
          <a:ext cx="11277600" cy="60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9D85DD80-90C9-464A-867E-DD44A727F323}"/>
              </a:ext>
            </a:extLst>
          </p:cNvPr>
          <p:cNvPicPr>
            <a:picLocks noChangeAspect="1"/>
          </p:cNvPicPr>
          <p:nvPr/>
        </p:nvPicPr>
        <p:blipFill>
          <a:blip r:embed="rId8"/>
          <a:stretch>
            <a:fillRect/>
          </a:stretch>
        </p:blipFill>
        <p:spPr>
          <a:xfrm>
            <a:off x="457199" y="1138543"/>
            <a:ext cx="5404981" cy="2277757"/>
          </a:xfrm>
          <a:prstGeom prst="rect">
            <a:avLst/>
          </a:prstGeom>
        </p:spPr>
      </p:pic>
      <p:pic>
        <p:nvPicPr>
          <p:cNvPr id="9" name="Picture 8">
            <a:extLst>
              <a:ext uri="{FF2B5EF4-FFF2-40B4-BE49-F238E27FC236}">
                <a16:creationId xmlns:a16="http://schemas.microsoft.com/office/drawing/2014/main" id="{76F8B930-4FFB-463A-8B4F-95FEB8C6280A}"/>
              </a:ext>
            </a:extLst>
          </p:cNvPr>
          <p:cNvPicPr>
            <a:picLocks noChangeAspect="1"/>
          </p:cNvPicPr>
          <p:nvPr/>
        </p:nvPicPr>
        <p:blipFill>
          <a:blip r:embed="rId9"/>
          <a:stretch>
            <a:fillRect/>
          </a:stretch>
        </p:blipFill>
        <p:spPr>
          <a:xfrm>
            <a:off x="5942932" y="1587166"/>
            <a:ext cx="5791867" cy="2902284"/>
          </a:xfrm>
          <a:prstGeom prst="rect">
            <a:avLst/>
          </a:prstGeom>
        </p:spPr>
      </p:pic>
      <p:pic>
        <p:nvPicPr>
          <p:cNvPr id="10" name="Picture 9">
            <a:extLst>
              <a:ext uri="{FF2B5EF4-FFF2-40B4-BE49-F238E27FC236}">
                <a16:creationId xmlns:a16="http://schemas.microsoft.com/office/drawing/2014/main" id="{D45A6CC0-8862-4110-8208-4E53C84B6CF0}"/>
              </a:ext>
            </a:extLst>
          </p:cNvPr>
          <p:cNvPicPr>
            <a:picLocks noChangeAspect="1"/>
          </p:cNvPicPr>
          <p:nvPr/>
        </p:nvPicPr>
        <p:blipFill>
          <a:blip r:embed="rId10"/>
          <a:stretch>
            <a:fillRect/>
          </a:stretch>
        </p:blipFill>
        <p:spPr>
          <a:xfrm>
            <a:off x="1828800" y="3121634"/>
            <a:ext cx="3896133" cy="2397445"/>
          </a:xfrm>
          <a:prstGeom prst="rect">
            <a:avLst/>
          </a:prstGeom>
        </p:spPr>
      </p:pic>
    </p:spTree>
    <p:extLst>
      <p:ext uri="{BB962C8B-B14F-4D97-AF65-F5344CB8AC3E}">
        <p14:creationId xmlns:p14="http://schemas.microsoft.com/office/powerpoint/2010/main" val="295298463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4</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My </a:t>
            </a:r>
            <a:r>
              <a:rPr lang="en-GB" sz="3600" spc="-15" dirty="0">
                <a:solidFill>
                  <a:srgbClr val="FC4C02"/>
                </a:solidFill>
              </a:rPr>
              <a:t>solution</a:t>
            </a:r>
            <a:endParaRPr sz="3600" dirty="0"/>
          </a:p>
        </p:txBody>
      </p:sp>
      <p:pic>
        <p:nvPicPr>
          <p:cNvPr id="6" name="Picture 5" descr="A screenshot of a cell phone&#10;&#10;Description automatically generated">
            <a:extLst>
              <a:ext uri="{FF2B5EF4-FFF2-40B4-BE49-F238E27FC236}">
                <a16:creationId xmlns:a16="http://schemas.microsoft.com/office/drawing/2014/main" id="{913BCE91-6997-4F7D-BB95-54B2B18EE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084392"/>
            <a:ext cx="8991600" cy="4157645"/>
          </a:xfrm>
          <a:prstGeom prst="rect">
            <a:avLst/>
          </a:prstGeom>
        </p:spPr>
      </p:pic>
      <p:graphicFrame>
        <p:nvGraphicFramePr>
          <p:cNvPr id="7" name="Diagram 6">
            <a:extLst>
              <a:ext uri="{FF2B5EF4-FFF2-40B4-BE49-F238E27FC236}">
                <a16:creationId xmlns:a16="http://schemas.microsoft.com/office/drawing/2014/main" id="{4003770C-B493-41E0-B9B4-966888434123}"/>
              </a:ext>
            </a:extLst>
          </p:cNvPr>
          <p:cNvGraphicFramePr/>
          <p:nvPr/>
        </p:nvGraphicFramePr>
        <p:xfrm>
          <a:off x="457199" y="5562600"/>
          <a:ext cx="11277600" cy="609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75816264"/>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5</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My </a:t>
            </a:r>
            <a:r>
              <a:rPr lang="en-GB" sz="3600" spc="-15" dirty="0">
                <a:solidFill>
                  <a:srgbClr val="FC4C02"/>
                </a:solidFill>
              </a:rPr>
              <a:t>solution</a:t>
            </a:r>
            <a:endParaRPr sz="3600" dirty="0"/>
          </a:p>
        </p:txBody>
      </p:sp>
      <p:pic>
        <p:nvPicPr>
          <p:cNvPr id="5" name="Picture 4">
            <a:extLst>
              <a:ext uri="{FF2B5EF4-FFF2-40B4-BE49-F238E27FC236}">
                <a16:creationId xmlns:a16="http://schemas.microsoft.com/office/drawing/2014/main" id="{E81B6443-498C-4DE5-B49B-366DFB5F6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28800"/>
            <a:ext cx="9829800" cy="2603261"/>
          </a:xfrm>
          <a:prstGeom prst="rect">
            <a:avLst/>
          </a:prstGeom>
        </p:spPr>
      </p:pic>
      <p:graphicFrame>
        <p:nvGraphicFramePr>
          <p:cNvPr id="8" name="Diagram 7">
            <a:extLst>
              <a:ext uri="{FF2B5EF4-FFF2-40B4-BE49-F238E27FC236}">
                <a16:creationId xmlns:a16="http://schemas.microsoft.com/office/drawing/2014/main" id="{3C8D6891-B07B-445E-A0A4-22D959D06B09}"/>
              </a:ext>
            </a:extLst>
          </p:cNvPr>
          <p:cNvGraphicFramePr/>
          <p:nvPr>
            <p:extLst>
              <p:ext uri="{D42A27DB-BD31-4B8C-83A1-F6EECF244321}">
                <p14:modId xmlns:p14="http://schemas.microsoft.com/office/powerpoint/2010/main" val="1944014935"/>
              </p:ext>
            </p:extLst>
          </p:nvPr>
        </p:nvGraphicFramePr>
        <p:xfrm>
          <a:off x="457199" y="5562600"/>
          <a:ext cx="11277600" cy="609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3270991"/>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6</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API</a:t>
            </a:r>
            <a:r>
              <a:rPr lang="en-GB" sz="3600" dirty="0"/>
              <a:t> </a:t>
            </a:r>
            <a:r>
              <a:rPr lang="en-GB" sz="3600" spc="-15" dirty="0">
                <a:solidFill>
                  <a:srgbClr val="FC4C02"/>
                </a:solidFill>
              </a:rPr>
              <a:t>development</a:t>
            </a:r>
            <a:endParaRPr sz="3600" dirty="0"/>
          </a:p>
        </p:txBody>
      </p:sp>
      <p:pic>
        <p:nvPicPr>
          <p:cNvPr id="6" name="Picture 5" descr="A screenshot of a cell phone&#10;&#10;Description automatically generated">
            <a:extLst>
              <a:ext uri="{FF2B5EF4-FFF2-40B4-BE49-F238E27FC236}">
                <a16:creationId xmlns:a16="http://schemas.microsoft.com/office/drawing/2014/main" id="{1B84992D-22A7-4E44-B68B-A8CDD015E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41" y="1485900"/>
            <a:ext cx="11799918" cy="3886200"/>
          </a:xfrm>
          <a:prstGeom prst="rect">
            <a:avLst/>
          </a:prstGeom>
        </p:spPr>
      </p:pic>
      <p:graphicFrame>
        <p:nvGraphicFramePr>
          <p:cNvPr id="7" name="Diagram 6">
            <a:extLst>
              <a:ext uri="{FF2B5EF4-FFF2-40B4-BE49-F238E27FC236}">
                <a16:creationId xmlns:a16="http://schemas.microsoft.com/office/drawing/2014/main" id="{F9900CF4-1273-428C-9FF4-E1EEA6B06E70}"/>
              </a:ext>
            </a:extLst>
          </p:cNvPr>
          <p:cNvGraphicFramePr/>
          <p:nvPr>
            <p:extLst>
              <p:ext uri="{D42A27DB-BD31-4B8C-83A1-F6EECF244321}">
                <p14:modId xmlns:p14="http://schemas.microsoft.com/office/powerpoint/2010/main" val="1113588923"/>
              </p:ext>
            </p:extLst>
          </p:nvPr>
        </p:nvGraphicFramePr>
        <p:xfrm>
          <a:off x="457200" y="5556749"/>
          <a:ext cx="11277600" cy="609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5899300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7</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Testing: </a:t>
            </a:r>
            <a:r>
              <a:rPr lang="en-GB" sz="3600" spc="-15" dirty="0">
                <a:solidFill>
                  <a:srgbClr val="FC4C02"/>
                </a:solidFill>
              </a:rPr>
              <a:t>Unit</a:t>
            </a:r>
            <a:endParaRPr sz="3600" dirty="0"/>
          </a:p>
        </p:txBody>
      </p:sp>
      <p:graphicFrame>
        <p:nvGraphicFramePr>
          <p:cNvPr id="7" name="Diagram 6">
            <a:extLst>
              <a:ext uri="{FF2B5EF4-FFF2-40B4-BE49-F238E27FC236}">
                <a16:creationId xmlns:a16="http://schemas.microsoft.com/office/drawing/2014/main" id="{F1F4949F-E158-4AE5-8E14-8A710E7E27A5}"/>
              </a:ext>
            </a:extLst>
          </p:cNvPr>
          <p:cNvGraphicFramePr/>
          <p:nvPr>
            <p:extLst>
              <p:ext uri="{D42A27DB-BD31-4B8C-83A1-F6EECF244321}">
                <p14:modId xmlns:p14="http://schemas.microsoft.com/office/powerpoint/2010/main" val="3279856579"/>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srcRect t="9630" r="43333" b="68148"/>
          <a:stretch/>
        </p:blipFill>
        <p:spPr>
          <a:xfrm>
            <a:off x="838200" y="1084392"/>
            <a:ext cx="10363200" cy="2286000"/>
          </a:xfrm>
          <a:prstGeom prst="rect">
            <a:avLst/>
          </a:prstGeom>
        </p:spPr>
      </p:pic>
      <p:pic>
        <p:nvPicPr>
          <p:cNvPr id="8" name="Picture 7"/>
          <p:cNvPicPr>
            <a:picLocks noChangeAspect="1"/>
          </p:cNvPicPr>
          <p:nvPr/>
        </p:nvPicPr>
        <p:blipFill rotWithShape="1">
          <a:blip r:embed="rId9"/>
          <a:srcRect l="10000" t="9259" r="1666" b="66296"/>
          <a:stretch/>
        </p:blipFill>
        <p:spPr>
          <a:xfrm>
            <a:off x="861836" y="3370392"/>
            <a:ext cx="10468328" cy="1629504"/>
          </a:xfrm>
          <a:prstGeom prst="rect">
            <a:avLst/>
          </a:prstGeom>
        </p:spPr>
      </p:pic>
    </p:spTree>
    <p:extLst>
      <p:ext uri="{BB962C8B-B14F-4D97-AF65-F5344CB8AC3E}">
        <p14:creationId xmlns:p14="http://schemas.microsoft.com/office/powerpoint/2010/main" val="4078203890"/>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8</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566822"/>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Testing: </a:t>
            </a:r>
            <a:r>
              <a:rPr lang="en-GB" sz="3600" spc="-15" dirty="0">
                <a:solidFill>
                  <a:srgbClr val="FC4C02"/>
                </a:solidFill>
              </a:rPr>
              <a:t>Static</a:t>
            </a:r>
            <a:endParaRPr sz="3600" dirty="0"/>
          </a:p>
        </p:txBody>
      </p:sp>
      <p:pic>
        <p:nvPicPr>
          <p:cNvPr id="6" name="Picture 5">
            <a:extLst>
              <a:ext uri="{FF2B5EF4-FFF2-40B4-BE49-F238E27FC236}">
                <a16:creationId xmlns:a16="http://schemas.microsoft.com/office/drawing/2014/main" id="{1E1F6FA1-F637-450A-92D9-8237F88E4CDF}"/>
              </a:ext>
            </a:extLst>
          </p:cNvPr>
          <p:cNvPicPr>
            <a:picLocks noChangeAspect="1"/>
          </p:cNvPicPr>
          <p:nvPr/>
        </p:nvPicPr>
        <p:blipFill>
          <a:blip r:embed="rId3"/>
          <a:stretch>
            <a:fillRect/>
          </a:stretch>
        </p:blipFill>
        <p:spPr>
          <a:xfrm>
            <a:off x="2590800" y="986197"/>
            <a:ext cx="6698336" cy="4495800"/>
          </a:xfrm>
          <a:prstGeom prst="rect">
            <a:avLst/>
          </a:prstGeom>
        </p:spPr>
      </p:pic>
      <p:graphicFrame>
        <p:nvGraphicFramePr>
          <p:cNvPr id="7" name="Diagram 6">
            <a:extLst>
              <a:ext uri="{FF2B5EF4-FFF2-40B4-BE49-F238E27FC236}">
                <a16:creationId xmlns:a16="http://schemas.microsoft.com/office/drawing/2014/main" id="{ED123B72-7FC0-4DF5-8217-DE58DF809213}"/>
              </a:ext>
            </a:extLst>
          </p:cNvPr>
          <p:cNvGraphicFramePr/>
          <p:nvPr>
            <p:extLst>
              <p:ext uri="{D42A27DB-BD31-4B8C-83A1-F6EECF244321}">
                <p14:modId xmlns:p14="http://schemas.microsoft.com/office/powerpoint/2010/main" val="153474117"/>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635750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254635" marR="5080" indent="-229870">
              <a:lnSpc>
                <a:spcPct val="100000"/>
              </a:lnSpc>
              <a:spcBef>
                <a:spcPts val="105"/>
              </a:spcBef>
            </a:pPr>
            <a:fld id="{81D60167-4931-47E6-BA6A-407CBD079E47}" type="slidenum">
              <a:rPr sz="1200" baseline="-6944" dirty="0"/>
              <a:t>9</a:t>
            </a:fld>
            <a:r>
              <a:rPr sz="1200" baseline="-6944" dirty="0"/>
              <a:t> </a:t>
            </a:r>
            <a:r>
              <a:rPr sz="800" dirty="0"/>
              <a:t>| </a:t>
            </a:r>
            <a:r>
              <a:rPr sz="800" spc="-5" dirty="0"/>
              <a:t>Copyright </a:t>
            </a:r>
            <a:r>
              <a:rPr sz="800" dirty="0"/>
              <a:t>© </a:t>
            </a:r>
            <a:r>
              <a:rPr sz="800" spc="5" dirty="0"/>
              <a:t>201</a:t>
            </a:r>
            <a:r>
              <a:rPr lang="en-GB" sz="800" spc="5" dirty="0"/>
              <a:t>9</a:t>
            </a:r>
            <a:r>
              <a:rPr sz="800" spc="5" dirty="0"/>
              <a:t> </a:t>
            </a:r>
            <a:r>
              <a:rPr sz="800" spc="-5" dirty="0"/>
              <a:t>BAE Systems. All Rights Reserved.  BAE </a:t>
            </a:r>
            <a:r>
              <a:rPr sz="800" dirty="0"/>
              <a:t>SYSTEMS </a:t>
            </a:r>
            <a:r>
              <a:rPr sz="800" spc="-5" dirty="0"/>
              <a:t>is </a:t>
            </a:r>
            <a:r>
              <a:rPr sz="800" dirty="0"/>
              <a:t>a </a:t>
            </a:r>
            <a:r>
              <a:rPr sz="800" spc="-5" dirty="0"/>
              <a:t>trade mark of BAE Systems plc.  (See final slide for restrictions on</a:t>
            </a:r>
            <a:r>
              <a:rPr sz="800" spc="105" dirty="0"/>
              <a:t> </a:t>
            </a:r>
            <a:r>
              <a:rPr sz="800" spc="-5" dirty="0"/>
              <a:t>use.)</a:t>
            </a:r>
            <a:endParaRPr sz="800" dirty="0"/>
          </a:p>
        </p:txBody>
      </p:sp>
      <p:sp>
        <p:nvSpPr>
          <p:cNvPr id="3" name="object 3"/>
          <p:cNvSpPr txBox="1">
            <a:spLocks noGrp="1"/>
          </p:cNvSpPr>
          <p:nvPr>
            <p:ph type="title"/>
          </p:nvPr>
        </p:nvSpPr>
        <p:spPr>
          <a:xfrm>
            <a:off x="1224418" y="338772"/>
            <a:ext cx="5404981" cy="1120820"/>
          </a:xfrm>
          <a:prstGeom prst="rect">
            <a:avLst/>
          </a:prstGeom>
        </p:spPr>
        <p:txBody>
          <a:bodyPr vert="horz" wrap="square" lIns="0" tIns="12700" rIns="0" bIns="0" rtlCol="0">
            <a:spAutoFit/>
          </a:bodyPr>
          <a:lstStyle/>
          <a:p>
            <a:pPr marL="12700">
              <a:lnSpc>
                <a:spcPct val="100000"/>
              </a:lnSpc>
              <a:spcBef>
                <a:spcPts val="100"/>
              </a:spcBef>
              <a:tabLst>
                <a:tab pos="1795145" algn="l"/>
              </a:tabLst>
            </a:pPr>
            <a:r>
              <a:rPr lang="en-GB" sz="3600" spc="-20" dirty="0"/>
              <a:t>Front End:</a:t>
            </a:r>
            <a:r>
              <a:rPr lang="en-GB" sz="3600" dirty="0"/>
              <a:t> </a:t>
            </a:r>
            <a:r>
              <a:rPr lang="en-GB" sz="3600" spc="-15" dirty="0">
                <a:solidFill>
                  <a:srgbClr val="FC4C02"/>
                </a:solidFill>
              </a:rPr>
              <a:t>JavaScript, HTML and CSS</a:t>
            </a:r>
            <a:endParaRPr sz="3600" dirty="0"/>
          </a:p>
        </p:txBody>
      </p:sp>
      <p:sp>
        <p:nvSpPr>
          <p:cNvPr id="2" name="TextBox 1">
            <a:extLst>
              <a:ext uri="{FF2B5EF4-FFF2-40B4-BE49-F238E27FC236}">
                <a16:creationId xmlns:a16="http://schemas.microsoft.com/office/drawing/2014/main" id="{9FFE0571-8F04-4B46-AA39-5AC575BFB4E8}"/>
              </a:ext>
            </a:extLst>
          </p:cNvPr>
          <p:cNvSpPr txBox="1"/>
          <p:nvPr/>
        </p:nvSpPr>
        <p:spPr>
          <a:xfrm>
            <a:off x="990600" y="1828800"/>
            <a:ext cx="9824582" cy="866904"/>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Arial" panose="020B0604020202020204" pitchFamily="34" charset="0"/>
              <a:buChar char="•"/>
            </a:pPr>
            <a:endParaRPr lang="en-GB"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39B61C8A-B037-4538-9D93-6B86AEFAC0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6739" y="1978478"/>
            <a:ext cx="4814188" cy="2716918"/>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70CD8314-86C9-4D1F-95E9-78413C9A2F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928" y="1981200"/>
            <a:ext cx="4894255" cy="2716918"/>
          </a:xfrm>
          <a:prstGeom prst="rect">
            <a:avLst/>
          </a:prstGeom>
        </p:spPr>
      </p:pic>
      <p:graphicFrame>
        <p:nvGraphicFramePr>
          <p:cNvPr id="9" name="Diagram 8">
            <a:extLst>
              <a:ext uri="{FF2B5EF4-FFF2-40B4-BE49-F238E27FC236}">
                <a16:creationId xmlns:a16="http://schemas.microsoft.com/office/drawing/2014/main" id="{75EF0FE4-D05C-4A63-A86E-814425666022}"/>
              </a:ext>
            </a:extLst>
          </p:cNvPr>
          <p:cNvGraphicFramePr/>
          <p:nvPr>
            <p:extLst>
              <p:ext uri="{D42A27DB-BD31-4B8C-83A1-F6EECF244321}">
                <p14:modId xmlns:p14="http://schemas.microsoft.com/office/powerpoint/2010/main" val="1648489094"/>
              </p:ext>
            </p:extLst>
          </p:nvPr>
        </p:nvGraphicFramePr>
        <p:xfrm>
          <a:off x="457200" y="5562600"/>
          <a:ext cx="11277600" cy="6095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8367209"/>
      </p:ext>
    </p:extLst>
  </p:cSld>
  <p:clrMapOvr>
    <a:masterClrMapping/>
  </p:clrMapOvr>
  <p:transition spd="med">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926</TotalTime>
  <Words>1650</Words>
  <Application>Microsoft Office PowerPoint</Application>
  <PresentationFormat>Widescreen</PresentationFormat>
  <Paragraphs>200</Paragraphs>
  <Slides>16</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Tahoma</vt:lpstr>
      <vt:lpstr>Times New Roman</vt:lpstr>
      <vt:lpstr>Wingdings</vt:lpstr>
      <vt:lpstr>Office Theme</vt:lpstr>
      <vt:lpstr>Solo Project: Personal Yoga Application</vt:lpstr>
      <vt:lpstr>The brief</vt:lpstr>
      <vt:lpstr>My solution</vt:lpstr>
      <vt:lpstr>My solution</vt:lpstr>
      <vt:lpstr>My solution</vt:lpstr>
      <vt:lpstr>API development</vt:lpstr>
      <vt:lpstr>Testing: Unit</vt:lpstr>
      <vt:lpstr>Testing: Static</vt:lpstr>
      <vt:lpstr>Front End: JavaScript, HTML and CSS</vt:lpstr>
      <vt:lpstr>Front End: JavaScript, HTML and CSS</vt:lpstr>
      <vt:lpstr>Front End: JavaScript, HTML and CSS</vt:lpstr>
      <vt:lpstr>DevOps and Continuous Integration</vt:lpstr>
      <vt:lpstr>Summary</vt:lpstr>
      <vt:lpstr>Demonstration</vt:lpstr>
      <vt:lpstr>Questions and 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BAE Systems PowerPoint Template</dc:title>
  <dc:creator>Allman-Talbot, James (UK Guildford)</dc:creator>
  <cp:lastModifiedBy>Admin</cp:lastModifiedBy>
  <cp:revision>26</cp:revision>
  <dcterms:created xsi:type="dcterms:W3CDTF">2019-06-18T09:28:04Z</dcterms:created>
  <dcterms:modified xsi:type="dcterms:W3CDTF">2019-06-24T09:04:09Z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2018-07-19T00:00:00Z</vt:filetime>
  </property>
  <property fmtid="{D5CDD505-2E9C-101B-9397-08002B2CF9AE}" pid="3" name="Creator">
    <vt:lpwstr>Acrobat PDFMaker 17 for PowerPoint</vt:lpwstr>
  </property>
  <property fmtid="{D5CDD505-2E9C-101B-9397-08002B2CF9AE}" pid="4" name="LastSaved">
    <vt:filetime>2019-06-18T00:00:00Z</vt:filetime>
  </property>
</Properties>
</file>